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5" r:id="rId16"/>
  </p:sldIdLst>
  <p:sldSz cx="18288000" cy="10287000"/>
  <p:notesSz cx="6858000" cy="9144000"/>
  <p:embeddedFontLst>
    <p:embeddedFont>
      <p:font typeface="Gaegu" pitchFamily="2" charset="0"/>
      <p:regular r:id="rId17"/>
    </p:embeddedFont>
    <p:embeddedFont>
      <p:font typeface="Gaegu Bold" charset="0"/>
      <p:regular r:id="rId18"/>
    </p:embeddedFont>
    <p:embeddedFont>
      <p:font typeface="Lazydog" panose="020B0604020202020204" charset="0"/>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2" d="100"/>
          <a:sy n="52" d="100"/>
        </p:scale>
        <p:origin x="850"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11/29/2024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11/29/2024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11/29/2024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11/29/2024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18" Type="http://schemas.openxmlformats.org/officeDocument/2006/relationships/image" Target="../media/image17.png"/><Relationship Id="rId3" Type="http://schemas.openxmlformats.org/officeDocument/2006/relationships/image" Target="../media/image2.svg"/><Relationship Id="rId21" Type="http://schemas.openxmlformats.org/officeDocument/2006/relationships/image" Target="../media/image20.svg"/><Relationship Id="rId7" Type="http://schemas.openxmlformats.org/officeDocument/2006/relationships/image" Target="../media/image6.svg"/><Relationship Id="rId12" Type="http://schemas.openxmlformats.org/officeDocument/2006/relationships/image" Target="../media/image11.png"/><Relationship Id="rId17" Type="http://schemas.openxmlformats.org/officeDocument/2006/relationships/image" Target="../media/image16.svg"/><Relationship Id="rId25" Type="http://schemas.openxmlformats.org/officeDocument/2006/relationships/image" Target="../media/image24.svg"/><Relationship Id="rId2" Type="http://schemas.openxmlformats.org/officeDocument/2006/relationships/image" Target="../media/image1.png"/><Relationship Id="rId16" Type="http://schemas.openxmlformats.org/officeDocument/2006/relationships/image" Target="../media/image15.png"/><Relationship Id="rId20"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svg"/><Relationship Id="rId24" Type="http://schemas.openxmlformats.org/officeDocument/2006/relationships/image" Target="../media/image23.png"/><Relationship Id="rId5" Type="http://schemas.openxmlformats.org/officeDocument/2006/relationships/image" Target="../media/image4.svg"/><Relationship Id="rId15" Type="http://schemas.openxmlformats.org/officeDocument/2006/relationships/image" Target="../media/image14.svg"/><Relationship Id="rId23" Type="http://schemas.openxmlformats.org/officeDocument/2006/relationships/image" Target="../media/image22.svg"/><Relationship Id="rId10" Type="http://schemas.openxmlformats.org/officeDocument/2006/relationships/image" Target="../media/image9.png"/><Relationship Id="rId19" Type="http://schemas.openxmlformats.org/officeDocument/2006/relationships/image" Target="../media/image18.sv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image" Target="../media/image13.png"/><Relationship Id="rId22" Type="http://schemas.openxmlformats.org/officeDocument/2006/relationships/image" Target="../media/image21.png"/></Relationships>
</file>

<file path=ppt/slides/_rels/slide10.xml.rels><?xml version="1.0" encoding="UTF-8" standalone="yes"?>
<Relationships xmlns="http://schemas.openxmlformats.org/package/2006/relationships"><Relationship Id="rId8" Type="http://schemas.openxmlformats.org/officeDocument/2006/relationships/image" Target="../media/image75.png"/><Relationship Id="rId13" Type="http://schemas.openxmlformats.org/officeDocument/2006/relationships/image" Target="../media/image80.svg"/><Relationship Id="rId18" Type="http://schemas.openxmlformats.org/officeDocument/2006/relationships/image" Target="../media/image85.png"/><Relationship Id="rId3" Type="http://schemas.openxmlformats.org/officeDocument/2006/relationships/image" Target="../media/image70.svg"/><Relationship Id="rId7" Type="http://schemas.openxmlformats.org/officeDocument/2006/relationships/image" Target="../media/image74.svg"/><Relationship Id="rId12" Type="http://schemas.openxmlformats.org/officeDocument/2006/relationships/image" Target="../media/image79.png"/><Relationship Id="rId17" Type="http://schemas.openxmlformats.org/officeDocument/2006/relationships/image" Target="../media/image84.svg"/><Relationship Id="rId2" Type="http://schemas.openxmlformats.org/officeDocument/2006/relationships/image" Target="../media/image69.png"/><Relationship Id="rId16" Type="http://schemas.openxmlformats.org/officeDocument/2006/relationships/image" Target="../media/image83.png"/><Relationship Id="rId20" Type="http://schemas.openxmlformats.org/officeDocument/2006/relationships/image" Target="../media/image92.png"/><Relationship Id="rId1" Type="http://schemas.openxmlformats.org/officeDocument/2006/relationships/slideLayout" Target="../slideLayouts/slideLayout7.xml"/><Relationship Id="rId6" Type="http://schemas.openxmlformats.org/officeDocument/2006/relationships/image" Target="../media/image73.png"/><Relationship Id="rId11" Type="http://schemas.openxmlformats.org/officeDocument/2006/relationships/image" Target="../media/image78.svg"/><Relationship Id="rId5" Type="http://schemas.openxmlformats.org/officeDocument/2006/relationships/image" Target="../media/image72.svg"/><Relationship Id="rId15" Type="http://schemas.openxmlformats.org/officeDocument/2006/relationships/image" Target="../media/image82.svg"/><Relationship Id="rId10" Type="http://schemas.openxmlformats.org/officeDocument/2006/relationships/image" Target="../media/image77.png"/><Relationship Id="rId19" Type="http://schemas.openxmlformats.org/officeDocument/2006/relationships/image" Target="../media/image86.svg"/><Relationship Id="rId4" Type="http://schemas.openxmlformats.org/officeDocument/2006/relationships/image" Target="../media/image71.png"/><Relationship Id="rId9" Type="http://schemas.openxmlformats.org/officeDocument/2006/relationships/image" Target="../media/image76.svg"/><Relationship Id="rId14" Type="http://schemas.openxmlformats.org/officeDocument/2006/relationships/image" Target="../media/image81.png"/></Relationships>
</file>

<file path=ppt/slides/_rels/slide11.xml.rels><?xml version="1.0" encoding="UTF-8" standalone="yes"?>
<Relationships xmlns="http://schemas.openxmlformats.org/package/2006/relationships"><Relationship Id="rId8" Type="http://schemas.openxmlformats.org/officeDocument/2006/relationships/image" Target="../media/image75.png"/><Relationship Id="rId13" Type="http://schemas.openxmlformats.org/officeDocument/2006/relationships/image" Target="../media/image80.svg"/><Relationship Id="rId18" Type="http://schemas.openxmlformats.org/officeDocument/2006/relationships/image" Target="../media/image85.png"/><Relationship Id="rId3" Type="http://schemas.openxmlformats.org/officeDocument/2006/relationships/image" Target="../media/image70.svg"/><Relationship Id="rId7" Type="http://schemas.openxmlformats.org/officeDocument/2006/relationships/image" Target="../media/image74.svg"/><Relationship Id="rId12" Type="http://schemas.openxmlformats.org/officeDocument/2006/relationships/image" Target="../media/image79.png"/><Relationship Id="rId17" Type="http://schemas.openxmlformats.org/officeDocument/2006/relationships/image" Target="../media/image84.svg"/><Relationship Id="rId2" Type="http://schemas.openxmlformats.org/officeDocument/2006/relationships/image" Target="../media/image69.png"/><Relationship Id="rId16" Type="http://schemas.openxmlformats.org/officeDocument/2006/relationships/image" Target="../media/image83.png"/><Relationship Id="rId20" Type="http://schemas.openxmlformats.org/officeDocument/2006/relationships/image" Target="../media/image93.png"/><Relationship Id="rId1" Type="http://schemas.openxmlformats.org/officeDocument/2006/relationships/slideLayout" Target="../slideLayouts/slideLayout7.xml"/><Relationship Id="rId6" Type="http://schemas.openxmlformats.org/officeDocument/2006/relationships/image" Target="../media/image73.png"/><Relationship Id="rId11" Type="http://schemas.openxmlformats.org/officeDocument/2006/relationships/image" Target="../media/image78.svg"/><Relationship Id="rId5" Type="http://schemas.openxmlformats.org/officeDocument/2006/relationships/image" Target="../media/image72.svg"/><Relationship Id="rId15" Type="http://schemas.openxmlformats.org/officeDocument/2006/relationships/image" Target="../media/image82.svg"/><Relationship Id="rId10" Type="http://schemas.openxmlformats.org/officeDocument/2006/relationships/image" Target="../media/image77.png"/><Relationship Id="rId19" Type="http://schemas.openxmlformats.org/officeDocument/2006/relationships/image" Target="../media/image86.svg"/><Relationship Id="rId4" Type="http://schemas.openxmlformats.org/officeDocument/2006/relationships/image" Target="../media/image71.png"/><Relationship Id="rId9" Type="http://schemas.openxmlformats.org/officeDocument/2006/relationships/image" Target="../media/image76.svg"/><Relationship Id="rId14" Type="http://schemas.openxmlformats.org/officeDocument/2006/relationships/image" Target="../media/image81.png"/></Relationships>
</file>

<file path=ppt/slides/_rels/slide12.xml.rels><?xml version="1.0" encoding="UTF-8" standalone="yes"?>
<Relationships xmlns="http://schemas.openxmlformats.org/package/2006/relationships"><Relationship Id="rId8" Type="http://schemas.openxmlformats.org/officeDocument/2006/relationships/image" Target="../media/image77.png"/><Relationship Id="rId13" Type="http://schemas.openxmlformats.org/officeDocument/2006/relationships/image" Target="../media/image82.svg"/><Relationship Id="rId3" Type="http://schemas.openxmlformats.org/officeDocument/2006/relationships/image" Target="../media/image70.svg"/><Relationship Id="rId7" Type="http://schemas.openxmlformats.org/officeDocument/2006/relationships/image" Target="../media/image76.svg"/><Relationship Id="rId12" Type="http://schemas.openxmlformats.org/officeDocument/2006/relationships/image" Target="../media/image81.png"/><Relationship Id="rId2" Type="http://schemas.openxmlformats.org/officeDocument/2006/relationships/image" Target="../media/image69.png"/><Relationship Id="rId16" Type="http://schemas.openxmlformats.org/officeDocument/2006/relationships/image" Target="../media/image94.png"/><Relationship Id="rId1" Type="http://schemas.openxmlformats.org/officeDocument/2006/relationships/slideLayout" Target="../slideLayouts/slideLayout7.xml"/><Relationship Id="rId6" Type="http://schemas.openxmlformats.org/officeDocument/2006/relationships/image" Target="../media/image75.png"/><Relationship Id="rId11" Type="http://schemas.openxmlformats.org/officeDocument/2006/relationships/image" Target="../media/image80.svg"/><Relationship Id="rId5" Type="http://schemas.openxmlformats.org/officeDocument/2006/relationships/image" Target="../media/image74.svg"/><Relationship Id="rId15" Type="http://schemas.openxmlformats.org/officeDocument/2006/relationships/image" Target="../media/image84.svg"/><Relationship Id="rId10" Type="http://schemas.openxmlformats.org/officeDocument/2006/relationships/image" Target="../media/image79.png"/><Relationship Id="rId4" Type="http://schemas.openxmlformats.org/officeDocument/2006/relationships/image" Target="../media/image73.png"/><Relationship Id="rId9" Type="http://schemas.openxmlformats.org/officeDocument/2006/relationships/image" Target="../media/image78.svg"/><Relationship Id="rId14" Type="http://schemas.openxmlformats.org/officeDocument/2006/relationships/image" Target="../media/image83.png"/></Relationships>
</file>

<file path=ppt/slides/_rels/slide13.xml.rels><?xml version="1.0" encoding="UTF-8" standalone="yes"?>
<Relationships xmlns="http://schemas.openxmlformats.org/package/2006/relationships"><Relationship Id="rId8" Type="http://schemas.openxmlformats.org/officeDocument/2006/relationships/image" Target="../media/image77.png"/><Relationship Id="rId13" Type="http://schemas.openxmlformats.org/officeDocument/2006/relationships/image" Target="../media/image82.svg"/><Relationship Id="rId18" Type="http://schemas.openxmlformats.org/officeDocument/2006/relationships/image" Target="../media/image95.png"/><Relationship Id="rId3" Type="http://schemas.openxmlformats.org/officeDocument/2006/relationships/image" Target="../media/image70.svg"/><Relationship Id="rId7" Type="http://schemas.openxmlformats.org/officeDocument/2006/relationships/image" Target="../media/image76.svg"/><Relationship Id="rId12" Type="http://schemas.openxmlformats.org/officeDocument/2006/relationships/image" Target="../media/image81.png"/><Relationship Id="rId17" Type="http://schemas.openxmlformats.org/officeDocument/2006/relationships/image" Target="../media/image86.svg"/><Relationship Id="rId2" Type="http://schemas.openxmlformats.org/officeDocument/2006/relationships/image" Target="../media/image69.png"/><Relationship Id="rId16" Type="http://schemas.openxmlformats.org/officeDocument/2006/relationships/image" Target="../media/image85.png"/><Relationship Id="rId1" Type="http://schemas.openxmlformats.org/officeDocument/2006/relationships/slideLayout" Target="../slideLayouts/slideLayout7.xml"/><Relationship Id="rId6" Type="http://schemas.openxmlformats.org/officeDocument/2006/relationships/image" Target="../media/image75.png"/><Relationship Id="rId11" Type="http://schemas.openxmlformats.org/officeDocument/2006/relationships/image" Target="../media/image80.svg"/><Relationship Id="rId5" Type="http://schemas.openxmlformats.org/officeDocument/2006/relationships/image" Target="../media/image74.svg"/><Relationship Id="rId15" Type="http://schemas.openxmlformats.org/officeDocument/2006/relationships/image" Target="../media/image84.svg"/><Relationship Id="rId10" Type="http://schemas.openxmlformats.org/officeDocument/2006/relationships/image" Target="../media/image79.png"/><Relationship Id="rId4" Type="http://schemas.openxmlformats.org/officeDocument/2006/relationships/image" Target="../media/image73.png"/><Relationship Id="rId9" Type="http://schemas.openxmlformats.org/officeDocument/2006/relationships/image" Target="../media/image78.svg"/><Relationship Id="rId14" Type="http://schemas.openxmlformats.org/officeDocument/2006/relationships/image" Target="../media/image83.png"/></Relationships>
</file>

<file path=ppt/slides/_rels/slide14.xml.rels><?xml version="1.0" encoding="UTF-8" standalone="yes"?>
<Relationships xmlns="http://schemas.openxmlformats.org/package/2006/relationships"><Relationship Id="rId8" Type="http://schemas.openxmlformats.org/officeDocument/2006/relationships/image" Target="../media/image79.png"/><Relationship Id="rId13" Type="http://schemas.openxmlformats.org/officeDocument/2006/relationships/image" Target="../media/image84.svg"/><Relationship Id="rId3" Type="http://schemas.openxmlformats.org/officeDocument/2006/relationships/image" Target="../media/image70.svg"/><Relationship Id="rId7" Type="http://schemas.openxmlformats.org/officeDocument/2006/relationships/image" Target="../media/image78.svg"/><Relationship Id="rId12" Type="http://schemas.openxmlformats.org/officeDocument/2006/relationships/image" Target="../media/image83.png"/><Relationship Id="rId2" Type="http://schemas.openxmlformats.org/officeDocument/2006/relationships/image" Target="../media/image69.png"/><Relationship Id="rId16" Type="http://schemas.openxmlformats.org/officeDocument/2006/relationships/image" Target="../media/image96.png"/><Relationship Id="rId1" Type="http://schemas.openxmlformats.org/officeDocument/2006/relationships/slideLayout" Target="../slideLayouts/slideLayout7.xml"/><Relationship Id="rId6" Type="http://schemas.openxmlformats.org/officeDocument/2006/relationships/image" Target="../media/image77.png"/><Relationship Id="rId11" Type="http://schemas.openxmlformats.org/officeDocument/2006/relationships/image" Target="../media/image82.svg"/><Relationship Id="rId5" Type="http://schemas.openxmlformats.org/officeDocument/2006/relationships/image" Target="../media/image76.svg"/><Relationship Id="rId15" Type="http://schemas.openxmlformats.org/officeDocument/2006/relationships/image" Target="../media/image86.svg"/><Relationship Id="rId10" Type="http://schemas.openxmlformats.org/officeDocument/2006/relationships/image" Target="../media/image81.png"/><Relationship Id="rId4" Type="http://schemas.openxmlformats.org/officeDocument/2006/relationships/image" Target="../media/image75.png"/><Relationship Id="rId9" Type="http://schemas.openxmlformats.org/officeDocument/2006/relationships/image" Target="../media/image80.svg"/><Relationship Id="rId14" Type="http://schemas.openxmlformats.org/officeDocument/2006/relationships/image" Target="../media/image85.png"/></Relationships>
</file>

<file path=ppt/slides/_rels/slide15.xml.rels><?xml version="1.0" encoding="UTF-8" standalone="yes"?>
<Relationships xmlns="http://schemas.openxmlformats.org/package/2006/relationships"><Relationship Id="rId8" Type="http://schemas.openxmlformats.org/officeDocument/2006/relationships/image" Target="../media/image101.png"/><Relationship Id="rId13" Type="http://schemas.openxmlformats.org/officeDocument/2006/relationships/image" Target="../media/image30.svg"/><Relationship Id="rId3" Type="http://schemas.openxmlformats.org/officeDocument/2006/relationships/image" Target="../media/image2.svg"/><Relationship Id="rId7" Type="http://schemas.openxmlformats.org/officeDocument/2006/relationships/image" Target="../media/image100.svg"/><Relationship Id="rId12" Type="http://schemas.openxmlformats.org/officeDocument/2006/relationships/image" Target="../media/image29.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99.png"/><Relationship Id="rId11" Type="http://schemas.openxmlformats.org/officeDocument/2006/relationships/image" Target="../media/image68.svg"/><Relationship Id="rId5" Type="http://schemas.openxmlformats.org/officeDocument/2006/relationships/image" Target="../media/image98.svg"/><Relationship Id="rId15" Type="http://schemas.openxmlformats.org/officeDocument/2006/relationships/image" Target="../media/image104.svg"/><Relationship Id="rId10" Type="http://schemas.openxmlformats.org/officeDocument/2006/relationships/image" Target="../media/image67.png"/><Relationship Id="rId4" Type="http://schemas.openxmlformats.org/officeDocument/2006/relationships/image" Target="../media/image97.png"/><Relationship Id="rId9" Type="http://schemas.openxmlformats.org/officeDocument/2006/relationships/image" Target="../media/image102.svg"/><Relationship Id="rId14" Type="http://schemas.openxmlformats.org/officeDocument/2006/relationships/image" Target="../media/image103.png"/></Relationships>
</file>

<file path=ppt/slides/_rels/slide2.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34.svg"/><Relationship Id="rId18" Type="http://schemas.openxmlformats.org/officeDocument/2006/relationships/image" Target="../media/image39.png"/><Relationship Id="rId3" Type="http://schemas.openxmlformats.org/officeDocument/2006/relationships/image" Target="../media/image22.svg"/><Relationship Id="rId7" Type="http://schemas.openxmlformats.org/officeDocument/2006/relationships/image" Target="../media/image28.svg"/><Relationship Id="rId12" Type="http://schemas.openxmlformats.org/officeDocument/2006/relationships/image" Target="../media/image33.png"/><Relationship Id="rId17" Type="http://schemas.openxmlformats.org/officeDocument/2006/relationships/image" Target="../media/image38.svg"/><Relationship Id="rId2" Type="http://schemas.openxmlformats.org/officeDocument/2006/relationships/image" Target="../media/image21.png"/><Relationship Id="rId16" Type="http://schemas.openxmlformats.org/officeDocument/2006/relationships/image" Target="../media/image37.png"/><Relationship Id="rId1" Type="http://schemas.openxmlformats.org/officeDocument/2006/relationships/slideLayout" Target="../slideLayouts/slideLayout7.xml"/><Relationship Id="rId6" Type="http://schemas.openxmlformats.org/officeDocument/2006/relationships/image" Target="../media/image27.png"/><Relationship Id="rId11" Type="http://schemas.openxmlformats.org/officeDocument/2006/relationships/image" Target="../media/image32.svg"/><Relationship Id="rId5" Type="http://schemas.openxmlformats.org/officeDocument/2006/relationships/image" Target="../media/image26.svg"/><Relationship Id="rId15" Type="http://schemas.openxmlformats.org/officeDocument/2006/relationships/image" Target="../media/image36.svg"/><Relationship Id="rId10" Type="http://schemas.openxmlformats.org/officeDocument/2006/relationships/image" Target="../media/image31.png"/><Relationship Id="rId19" Type="http://schemas.openxmlformats.org/officeDocument/2006/relationships/image" Target="../media/image40.svg"/><Relationship Id="rId4" Type="http://schemas.openxmlformats.org/officeDocument/2006/relationships/image" Target="../media/image25.png"/><Relationship Id="rId9" Type="http://schemas.openxmlformats.org/officeDocument/2006/relationships/image" Target="../media/image30.svg"/><Relationship Id="rId14" Type="http://schemas.openxmlformats.org/officeDocument/2006/relationships/image" Target="../media/image35.png"/></Relationships>
</file>

<file path=ppt/slides/_rels/slide3.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34.svg"/><Relationship Id="rId18" Type="http://schemas.openxmlformats.org/officeDocument/2006/relationships/image" Target="../media/image39.png"/><Relationship Id="rId3" Type="http://schemas.openxmlformats.org/officeDocument/2006/relationships/image" Target="../media/image22.svg"/><Relationship Id="rId7" Type="http://schemas.openxmlformats.org/officeDocument/2006/relationships/image" Target="../media/image28.svg"/><Relationship Id="rId12" Type="http://schemas.openxmlformats.org/officeDocument/2006/relationships/image" Target="../media/image33.png"/><Relationship Id="rId17" Type="http://schemas.openxmlformats.org/officeDocument/2006/relationships/image" Target="../media/image38.svg"/><Relationship Id="rId2" Type="http://schemas.openxmlformats.org/officeDocument/2006/relationships/image" Target="../media/image21.png"/><Relationship Id="rId16" Type="http://schemas.openxmlformats.org/officeDocument/2006/relationships/image" Target="../media/image37.png"/><Relationship Id="rId1" Type="http://schemas.openxmlformats.org/officeDocument/2006/relationships/slideLayout" Target="../slideLayouts/slideLayout7.xml"/><Relationship Id="rId6" Type="http://schemas.openxmlformats.org/officeDocument/2006/relationships/image" Target="../media/image27.png"/><Relationship Id="rId11" Type="http://schemas.openxmlformats.org/officeDocument/2006/relationships/image" Target="../media/image32.svg"/><Relationship Id="rId5" Type="http://schemas.openxmlformats.org/officeDocument/2006/relationships/image" Target="../media/image26.svg"/><Relationship Id="rId15" Type="http://schemas.openxmlformats.org/officeDocument/2006/relationships/image" Target="../media/image36.svg"/><Relationship Id="rId10" Type="http://schemas.openxmlformats.org/officeDocument/2006/relationships/image" Target="../media/image31.png"/><Relationship Id="rId19" Type="http://schemas.openxmlformats.org/officeDocument/2006/relationships/image" Target="../media/image40.svg"/><Relationship Id="rId4" Type="http://schemas.openxmlformats.org/officeDocument/2006/relationships/image" Target="../media/image25.png"/><Relationship Id="rId9" Type="http://schemas.openxmlformats.org/officeDocument/2006/relationships/image" Target="../media/image30.svg"/><Relationship Id="rId14" Type="http://schemas.openxmlformats.org/officeDocument/2006/relationships/image" Target="../media/image35.png"/></Relationships>
</file>

<file path=ppt/slides/_rels/slide4.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50.svg"/><Relationship Id="rId18" Type="http://schemas.openxmlformats.org/officeDocument/2006/relationships/image" Target="../media/image21.png"/><Relationship Id="rId3" Type="http://schemas.openxmlformats.org/officeDocument/2006/relationships/image" Target="../media/image4.svg"/><Relationship Id="rId7" Type="http://schemas.openxmlformats.org/officeDocument/2006/relationships/image" Target="../media/image44.svg"/><Relationship Id="rId12" Type="http://schemas.openxmlformats.org/officeDocument/2006/relationships/image" Target="../media/image49.png"/><Relationship Id="rId17" Type="http://schemas.openxmlformats.org/officeDocument/2006/relationships/image" Target="../media/image54.svg"/><Relationship Id="rId2" Type="http://schemas.openxmlformats.org/officeDocument/2006/relationships/image" Target="../media/image3.png"/><Relationship Id="rId16" Type="http://schemas.openxmlformats.org/officeDocument/2006/relationships/image" Target="../media/image53.png"/><Relationship Id="rId1" Type="http://schemas.openxmlformats.org/officeDocument/2006/relationships/slideLayout" Target="../slideLayouts/slideLayout7.xml"/><Relationship Id="rId6" Type="http://schemas.openxmlformats.org/officeDocument/2006/relationships/image" Target="../media/image43.png"/><Relationship Id="rId11" Type="http://schemas.openxmlformats.org/officeDocument/2006/relationships/image" Target="../media/image48.svg"/><Relationship Id="rId5" Type="http://schemas.openxmlformats.org/officeDocument/2006/relationships/image" Target="../media/image42.svg"/><Relationship Id="rId15" Type="http://schemas.openxmlformats.org/officeDocument/2006/relationships/image" Target="../media/image52.svg"/><Relationship Id="rId10" Type="http://schemas.openxmlformats.org/officeDocument/2006/relationships/image" Target="../media/image47.png"/><Relationship Id="rId19" Type="http://schemas.openxmlformats.org/officeDocument/2006/relationships/image" Target="../media/image22.svg"/><Relationship Id="rId4" Type="http://schemas.openxmlformats.org/officeDocument/2006/relationships/image" Target="../media/image41.png"/><Relationship Id="rId9" Type="http://schemas.openxmlformats.org/officeDocument/2006/relationships/image" Target="../media/image46.svg"/><Relationship Id="rId14" Type="http://schemas.openxmlformats.org/officeDocument/2006/relationships/image" Target="../media/image51.png"/></Relationships>
</file>

<file path=ppt/slides/_rels/slide5.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62.svg"/><Relationship Id="rId18" Type="http://schemas.openxmlformats.org/officeDocument/2006/relationships/image" Target="../media/image67.png"/><Relationship Id="rId3" Type="http://schemas.openxmlformats.org/officeDocument/2006/relationships/image" Target="../media/image2.svg"/><Relationship Id="rId7" Type="http://schemas.openxmlformats.org/officeDocument/2006/relationships/image" Target="../media/image58.svg"/><Relationship Id="rId12" Type="http://schemas.openxmlformats.org/officeDocument/2006/relationships/image" Target="../media/image61.png"/><Relationship Id="rId17" Type="http://schemas.openxmlformats.org/officeDocument/2006/relationships/image" Target="../media/image66.svg"/><Relationship Id="rId2" Type="http://schemas.openxmlformats.org/officeDocument/2006/relationships/image" Target="../media/image1.png"/><Relationship Id="rId16" Type="http://schemas.openxmlformats.org/officeDocument/2006/relationships/image" Target="../media/image65.png"/><Relationship Id="rId1" Type="http://schemas.openxmlformats.org/officeDocument/2006/relationships/slideLayout" Target="../slideLayouts/slideLayout7.xml"/><Relationship Id="rId6" Type="http://schemas.openxmlformats.org/officeDocument/2006/relationships/image" Target="../media/image57.png"/><Relationship Id="rId11" Type="http://schemas.openxmlformats.org/officeDocument/2006/relationships/image" Target="../media/image60.svg"/><Relationship Id="rId5" Type="http://schemas.openxmlformats.org/officeDocument/2006/relationships/image" Target="../media/image56.svg"/><Relationship Id="rId15" Type="http://schemas.openxmlformats.org/officeDocument/2006/relationships/image" Target="../media/image64.svg"/><Relationship Id="rId10" Type="http://schemas.openxmlformats.org/officeDocument/2006/relationships/image" Target="../media/image59.png"/><Relationship Id="rId19" Type="http://schemas.openxmlformats.org/officeDocument/2006/relationships/image" Target="../media/image68.svg"/><Relationship Id="rId4" Type="http://schemas.openxmlformats.org/officeDocument/2006/relationships/image" Target="../media/image55.png"/><Relationship Id="rId9" Type="http://schemas.openxmlformats.org/officeDocument/2006/relationships/image" Target="../media/image46.svg"/><Relationship Id="rId14" Type="http://schemas.openxmlformats.org/officeDocument/2006/relationships/image" Target="../media/image63.png"/></Relationships>
</file>

<file path=ppt/slides/_rels/slide6.xml.rels><?xml version="1.0" encoding="UTF-8" standalone="yes"?>
<Relationships xmlns="http://schemas.openxmlformats.org/package/2006/relationships"><Relationship Id="rId8" Type="http://schemas.openxmlformats.org/officeDocument/2006/relationships/image" Target="../media/image75.png"/><Relationship Id="rId13" Type="http://schemas.openxmlformats.org/officeDocument/2006/relationships/image" Target="../media/image80.svg"/><Relationship Id="rId18" Type="http://schemas.openxmlformats.org/officeDocument/2006/relationships/image" Target="../media/image85.png"/><Relationship Id="rId3" Type="http://schemas.openxmlformats.org/officeDocument/2006/relationships/image" Target="../media/image70.svg"/><Relationship Id="rId7" Type="http://schemas.openxmlformats.org/officeDocument/2006/relationships/image" Target="../media/image74.svg"/><Relationship Id="rId12" Type="http://schemas.openxmlformats.org/officeDocument/2006/relationships/image" Target="../media/image79.png"/><Relationship Id="rId17" Type="http://schemas.openxmlformats.org/officeDocument/2006/relationships/image" Target="../media/image84.svg"/><Relationship Id="rId2" Type="http://schemas.openxmlformats.org/officeDocument/2006/relationships/image" Target="../media/image69.png"/><Relationship Id="rId16" Type="http://schemas.openxmlformats.org/officeDocument/2006/relationships/image" Target="../media/image83.png"/><Relationship Id="rId20" Type="http://schemas.openxmlformats.org/officeDocument/2006/relationships/image" Target="../media/image87.jpeg"/><Relationship Id="rId1" Type="http://schemas.openxmlformats.org/officeDocument/2006/relationships/slideLayout" Target="../slideLayouts/slideLayout7.xml"/><Relationship Id="rId6" Type="http://schemas.openxmlformats.org/officeDocument/2006/relationships/image" Target="../media/image73.png"/><Relationship Id="rId11" Type="http://schemas.openxmlformats.org/officeDocument/2006/relationships/image" Target="../media/image78.svg"/><Relationship Id="rId5" Type="http://schemas.openxmlformats.org/officeDocument/2006/relationships/image" Target="../media/image72.svg"/><Relationship Id="rId15" Type="http://schemas.openxmlformats.org/officeDocument/2006/relationships/image" Target="../media/image82.svg"/><Relationship Id="rId10" Type="http://schemas.openxmlformats.org/officeDocument/2006/relationships/image" Target="../media/image77.png"/><Relationship Id="rId19" Type="http://schemas.openxmlformats.org/officeDocument/2006/relationships/image" Target="../media/image86.svg"/><Relationship Id="rId4" Type="http://schemas.openxmlformats.org/officeDocument/2006/relationships/image" Target="../media/image71.png"/><Relationship Id="rId9" Type="http://schemas.openxmlformats.org/officeDocument/2006/relationships/image" Target="../media/image76.svg"/><Relationship Id="rId14" Type="http://schemas.openxmlformats.org/officeDocument/2006/relationships/image" Target="../media/image81.png"/></Relationships>
</file>

<file path=ppt/slides/_rels/slide7.xml.rels><?xml version="1.0" encoding="UTF-8" standalone="yes"?>
<Relationships xmlns="http://schemas.openxmlformats.org/package/2006/relationships"><Relationship Id="rId8" Type="http://schemas.openxmlformats.org/officeDocument/2006/relationships/image" Target="../media/image75.png"/><Relationship Id="rId13" Type="http://schemas.openxmlformats.org/officeDocument/2006/relationships/image" Target="../media/image80.svg"/><Relationship Id="rId18" Type="http://schemas.openxmlformats.org/officeDocument/2006/relationships/image" Target="../media/image85.png"/><Relationship Id="rId3" Type="http://schemas.openxmlformats.org/officeDocument/2006/relationships/image" Target="../media/image70.svg"/><Relationship Id="rId21" Type="http://schemas.openxmlformats.org/officeDocument/2006/relationships/image" Target="../media/image89.png"/><Relationship Id="rId7" Type="http://schemas.openxmlformats.org/officeDocument/2006/relationships/image" Target="../media/image74.svg"/><Relationship Id="rId12" Type="http://schemas.openxmlformats.org/officeDocument/2006/relationships/image" Target="../media/image79.png"/><Relationship Id="rId17" Type="http://schemas.openxmlformats.org/officeDocument/2006/relationships/image" Target="../media/image84.svg"/><Relationship Id="rId2" Type="http://schemas.openxmlformats.org/officeDocument/2006/relationships/image" Target="../media/image69.png"/><Relationship Id="rId16" Type="http://schemas.openxmlformats.org/officeDocument/2006/relationships/image" Target="../media/image83.png"/><Relationship Id="rId20" Type="http://schemas.openxmlformats.org/officeDocument/2006/relationships/image" Target="../media/image88.jpeg"/><Relationship Id="rId1" Type="http://schemas.openxmlformats.org/officeDocument/2006/relationships/slideLayout" Target="../slideLayouts/slideLayout7.xml"/><Relationship Id="rId6" Type="http://schemas.openxmlformats.org/officeDocument/2006/relationships/image" Target="../media/image73.png"/><Relationship Id="rId11" Type="http://schemas.openxmlformats.org/officeDocument/2006/relationships/image" Target="../media/image78.svg"/><Relationship Id="rId5" Type="http://schemas.openxmlformats.org/officeDocument/2006/relationships/image" Target="../media/image72.svg"/><Relationship Id="rId15" Type="http://schemas.openxmlformats.org/officeDocument/2006/relationships/image" Target="../media/image82.svg"/><Relationship Id="rId10" Type="http://schemas.openxmlformats.org/officeDocument/2006/relationships/image" Target="../media/image77.png"/><Relationship Id="rId19" Type="http://schemas.openxmlformats.org/officeDocument/2006/relationships/image" Target="../media/image86.svg"/><Relationship Id="rId4" Type="http://schemas.openxmlformats.org/officeDocument/2006/relationships/image" Target="../media/image71.png"/><Relationship Id="rId9" Type="http://schemas.openxmlformats.org/officeDocument/2006/relationships/image" Target="../media/image76.svg"/><Relationship Id="rId14" Type="http://schemas.openxmlformats.org/officeDocument/2006/relationships/image" Target="../media/image81.png"/></Relationships>
</file>

<file path=ppt/slides/_rels/slide8.xml.rels><?xml version="1.0" encoding="UTF-8" standalone="yes"?>
<Relationships xmlns="http://schemas.openxmlformats.org/package/2006/relationships"><Relationship Id="rId8" Type="http://schemas.openxmlformats.org/officeDocument/2006/relationships/image" Target="../media/image75.png"/><Relationship Id="rId13" Type="http://schemas.openxmlformats.org/officeDocument/2006/relationships/image" Target="../media/image80.svg"/><Relationship Id="rId18" Type="http://schemas.openxmlformats.org/officeDocument/2006/relationships/image" Target="../media/image85.png"/><Relationship Id="rId3" Type="http://schemas.openxmlformats.org/officeDocument/2006/relationships/image" Target="../media/image70.svg"/><Relationship Id="rId21" Type="http://schemas.openxmlformats.org/officeDocument/2006/relationships/image" Target="../media/image90.png"/><Relationship Id="rId7" Type="http://schemas.openxmlformats.org/officeDocument/2006/relationships/image" Target="../media/image74.svg"/><Relationship Id="rId12" Type="http://schemas.openxmlformats.org/officeDocument/2006/relationships/image" Target="../media/image79.png"/><Relationship Id="rId17" Type="http://schemas.openxmlformats.org/officeDocument/2006/relationships/image" Target="../media/image84.svg"/><Relationship Id="rId2" Type="http://schemas.openxmlformats.org/officeDocument/2006/relationships/image" Target="../media/image69.png"/><Relationship Id="rId16" Type="http://schemas.openxmlformats.org/officeDocument/2006/relationships/image" Target="../media/image83.png"/><Relationship Id="rId20" Type="http://schemas.openxmlformats.org/officeDocument/2006/relationships/image" Target="../media/image89.png"/><Relationship Id="rId1" Type="http://schemas.openxmlformats.org/officeDocument/2006/relationships/slideLayout" Target="../slideLayouts/slideLayout7.xml"/><Relationship Id="rId6" Type="http://schemas.openxmlformats.org/officeDocument/2006/relationships/image" Target="../media/image73.png"/><Relationship Id="rId11" Type="http://schemas.openxmlformats.org/officeDocument/2006/relationships/image" Target="../media/image78.svg"/><Relationship Id="rId5" Type="http://schemas.openxmlformats.org/officeDocument/2006/relationships/image" Target="../media/image72.svg"/><Relationship Id="rId15" Type="http://schemas.openxmlformats.org/officeDocument/2006/relationships/image" Target="../media/image82.svg"/><Relationship Id="rId10" Type="http://schemas.openxmlformats.org/officeDocument/2006/relationships/image" Target="../media/image77.png"/><Relationship Id="rId19" Type="http://schemas.openxmlformats.org/officeDocument/2006/relationships/image" Target="../media/image86.svg"/><Relationship Id="rId4" Type="http://schemas.openxmlformats.org/officeDocument/2006/relationships/image" Target="../media/image71.png"/><Relationship Id="rId9" Type="http://schemas.openxmlformats.org/officeDocument/2006/relationships/image" Target="../media/image76.svg"/><Relationship Id="rId14" Type="http://schemas.openxmlformats.org/officeDocument/2006/relationships/image" Target="../media/image81.png"/></Relationships>
</file>

<file path=ppt/slides/_rels/slide9.xml.rels><?xml version="1.0" encoding="UTF-8" standalone="yes"?>
<Relationships xmlns="http://schemas.openxmlformats.org/package/2006/relationships"><Relationship Id="rId8" Type="http://schemas.openxmlformats.org/officeDocument/2006/relationships/image" Target="../media/image75.png"/><Relationship Id="rId13" Type="http://schemas.openxmlformats.org/officeDocument/2006/relationships/image" Target="../media/image80.svg"/><Relationship Id="rId18" Type="http://schemas.openxmlformats.org/officeDocument/2006/relationships/image" Target="../media/image85.png"/><Relationship Id="rId3" Type="http://schemas.openxmlformats.org/officeDocument/2006/relationships/image" Target="../media/image70.svg"/><Relationship Id="rId7" Type="http://schemas.openxmlformats.org/officeDocument/2006/relationships/image" Target="../media/image74.svg"/><Relationship Id="rId12" Type="http://schemas.openxmlformats.org/officeDocument/2006/relationships/image" Target="../media/image79.png"/><Relationship Id="rId17" Type="http://schemas.openxmlformats.org/officeDocument/2006/relationships/image" Target="../media/image84.svg"/><Relationship Id="rId2" Type="http://schemas.openxmlformats.org/officeDocument/2006/relationships/image" Target="../media/image69.png"/><Relationship Id="rId16" Type="http://schemas.openxmlformats.org/officeDocument/2006/relationships/image" Target="../media/image83.png"/><Relationship Id="rId20" Type="http://schemas.openxmlformats.org/officeDocument/2006/relationships/image" Target="../media/image91.png"/><Relationship Id="rId1" Type="http://schemas.openxmlformats.org/officeDocument/2006/relationships/slideLayout" Target="../slideLayouts/slideLayout7.xml"/><Relationship Id="rId6" Type="http://schemas.openxmlformats.org/officeDocument/2006/relationships/image" Target="../media/image73.png"/><Relationship Id="rId11" Type="http://schemas.openxmlformats.org/officeDocument/2006/relationships/image" Target="../media/image78.svg"/><Relationship Id="rId5" Type="http://schemas.openxmlformats.org/officeDocument/2006/relationships/image" Target="../media/image72.svg"/><Relationship Id="rId15" Type="http://schemas.openxmlformats.org/officeDocument/2006/relationships/image" Target="../media/image82.svg"/><Relationship Id="rId10" Type="http://schemas.openxmlformats.org/officeDocument/2006/relationships/image" Target="../media/image77.png"/><Relationship Id="rId19" Type="http://schemas.openxmlformats.org/officeDocument/2006/relationships/image" Target="../media/image86.svg"/><Relationship Id="rId4" Type="http://schemas.openxmlformats.org/officeDocument/2006/relationships/image" Target="../media/image71.png"/><Relationship Id="rId9" Type="http://schemas.openxmlformats.org/officeDocument/2006/relationships/image" Target="../media/image76.svg"/><Relationship Id="rId14" Type="http://schemas.openxmlformats.org/officeDocument/2006/relationships/image" Target="../media/image8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6E9"/>
        </a:solidFill>
        <a:effectLst/>
      </p:bgPr>
    </p:bg>
    <p:spTree>
      <p:nvGrpSpPr>
        <p:cNvPr id="1" name=""/>
        <p:cNvGrpSpPr/>
        <p:nvPr/>
      </p:nvGrpSpPr>
      <p:grpSpPr>
        <a:xfrm>
          <a:off x="0" y="0"/>
          <a:ext cx="0" cy="0"/>
          <a:chOff x="0" y="0"/>
          <a:chExt cx="0" cy="0"/>
        </a:xfrm>
      </p:grpSpPr>
      <p:sp>
        <p:nvSpPr>
          <p:cNvPr id="2" name="Freeform 2"/>
          <p:cNvSpPr/>
          <p:nvPr/>
        </p:nvSpPr>
        <p:spPr>
          <a:xfrm>
            <a:off x="-1444887" y="-5454912"/>
            <a:ext cx="21196825" cy="21196825"/>
          </a:xfrm>
          <a:custGeom>
            <a:avLst/>
            <a:gdLst/>
            <a:ahLst/>
            <a:cxnLst/>
            <a:rect l="l" t="t" r="r" b="b"/>
            <a:pathLst>
              <a:path w="21196825" h="21196825">
                <a:moveTo>
                  <a:pt x="0" y="0"/>
                </a:moveTo>
                <a:lnTo>
                  <a:pt x="21196824" y="0"/>
                </a:lnTo>
                <a:lnTo>
                  <a:pt x="21196824" y="21196824"/>
                </a:lnTo>
                <a:lnTo>
                  <a:pt x="0" y="21196824"/>
                </a:lnTo>
                <a:lnTo>
                  <a:pt x="0" y="0"/>
                </a:lnTo>
                <a:close/>
              </a:path>
            </a:pathLst>
          </a:custGeom>
          <a:blipFill>
            <a:blip r:embed="rId2">
              <a:alphaModFix amt="4000"/>
              <a:extLst>
                <a:ext uri="{96DAC541-7B7A-43D3-8B79-37D633B846F1}">
                  <asvg:svgBlip xmlns:asvg="http://schemas.microsoft.com/office/drawing/2016/SVG/main" r:embed="rId3"/>
                </a:ext>
              </a:extLst>
            </a:blip>
            <a:stretch>
              <a:fillRect/>
            </a:stretch>
          </a:blipFill>
        </p:spPr>
      </p:sp>
      <p:sp>
        <p:nvSpPr>
          <p:cNvPr id="3" name="Freeform 3"/>
          <p:cNvSpPr/>
          <p:nvPr/>
        </p:nvSpPr>
        <p:spPr>
          <a:xfrm>
            <a:off x="3593210" y="5862583"/>
            <a:ext cx="8953987" cy="1839637"/>
          </a:xfrm>
          <a:custGeom>
            <a:avLst/>
            <a:gdLst/>
            <a:ahLst/>
            <a:cxnLst/>
            <a:rect l="l" t="t" r="r" b="b"/>
            <a:pathLst>
              <a:path w="8953987" h="1839637">
                <a:moveTo>
                  <a:pt x="0" y="0"/>
                </a:moveTo>
                <a:lnTo>
                  <a:pt x="8953987" y="0"/>
                </a:lnTo>
                <a:lnTo>
                  <a:pt x="8953987" y="1839637"/>
                </a:lnTo>
                <a:lnTo>
                  <a:pt x="0" y="183963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rot="-328562">
            <a:off x="5172274" y="-213433"/>
            <a:ext cx="5644867" cy="2822433"/>
          </a:xfrm>
          <a:custGeom>
            <a:avLst/>
            <a:gdLst/>
            <a:ahLst/>
            <a:cxnLst/>
            <a:rect l="l" t="t" r="r" b="b"/>
            <a:pathLst>
              <a:path w="5644867" h="2822433">
                <a:moveTo>
                  <a:pt x="0" y="0"/>
                </a:moveTo>
                <a:lnTo>
                  <a:pt x="5644867" y="0"/>
                </a:lnTo>
                <a:lnTo>
                  <a:pt x="5644867" y="2822433"/>
                </a:lnTo>
                <a:lnTo>
                  <a:pt x="0" y="282243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a:off x="3797026" y="1985405"/>
            <a:ext cx="2000598" cy="2489432"/>
          </a:xfrm>
          <a:custGeom>
            <a:avLst/>
            <a:gdLst/>
            <a:ahLst/>
            <a:cxnLst/>
            <a:rect l="l" t="t" r="r" b="b"/>
            <a:pathLst>
              <a:path w="2000598" h="2489432">
                <a:moveTo>
                  <a:pt x="0" y="0"/>
                </a:moveTo>
                <a:lnTo>
                  <a:pt x="2000599" y="0"/>
                </a:lnTo>
                <a:lnTo>
                  <a:pt x="2000599" y="2489432"/>
                </a:lnTo>
                <a:lnTo>
                  <a:pt x="0" y="248943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6" name="Freeform 6"/>
          <p:cNvSpPr/>
          <p:nvPr/>
        </p:nvSpPr>
        <p:spPr>
          <a:xfrm rot="-6844058">
            <a:off x="13251443" y="-468748"/>
            <a:ext cx="5971346" cy="4114800"/>
          </a:xfrm>
          <a:custGeom>
            <a:avLst/>
            <a:gdLst/>
            <a:ahLst/>
            <a:cxnLst/>
            <a:rect l="l" t="t" r="r" b="b"/>
            <a:pathLst>
              <a:path w="5971346" h="4114800">
                <a:moveTo>
                  <a:pt x="0" y="0"/>
                </a:moveTo>
                <a:lnTo>
                  <a:pt x="5971346" y="0"/>
                </a:lnTo>
                <a:lnTo>
                  <a:pt x="5971346"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7" name="Freeform 7"/>
          <p:cNvSpPr/>
          <p:nvPr/>
        </p:nvSpPr>
        <p:spPr>
          <a:xfrm rot="-163282">
            <a:off x="13727638" y="1649782"/>
            <a:ext cx="2601432" cy="1111521"/>
          </a:xfrm>
          <a:custGeom>
            <a:avLst/>
            <a:gdLst/>
            <a:ahLst/>
            <a:cxnLst/>
            <a:rect l="l" t="t" r="r" b="b"/>
            <a:pathLst>
              <a:path w="2601432" h="1111521">
                <a:moveTo>
                  <a:pt x="0" y="0"/>
                </a:moveTo>
                <a:lnTo>
                  <a:pt x="2601432" y="0"/>
                </a:lnTo>
                <a:lnTo>
                  <a:pt x="2601432" y="1111521"/>
                </a:lnTo>
                <a:lnTo>
                  <a:pt x="0" y="1111521"/>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8" name="Freeform 8"/>
          <p:cNvSpPr/>
          <p:nvPr/>
        </p:nvSpPr>
        <p:spPr>
          <a:xfrm rot="-861642">
            <a:off x="16535071" y="5332357"/>
            <a:ext cx="1855006" cy="2636313"/>
          </a:xfrm>
          <a:custGeom>
            <a:avLst/>
            <a:gdLst/>
            <a:ahLst/>
            <a:cxnLst/>
            <a:rect l="l" t="t" r="r" b="b"/>
            <a:pathLst>
              <a:path w="1855006" h="2636313">
                <a:moveTo>
                  <a:pt x="0" y="0"/>
                </a:moveTo>
                <a:lnTo>
                  <a:pt x="1855006" y="0"/>
                </a:lnTo>
                <a:lnTo>
                  <a:pt x="1855006" y="2636312"/>
                </a:lnTo>
                <a:lnTo>
                  <a:pt x="0" y="2636312"/>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9" name="Freeform 9"/>
          <p:cNvSpPr/>
          <p:nvPr/>
        </p:nvSpPr>
        <p:spPr>
          <a:xfrm>
            <a:off x="11683411" y="6120253"/>
            <a:ext cx="2915128" cy="1547668"/>
          </a:xfrm>
          <a:custGeom>
            <a:avLst/>
            <a:gdLst/>
            <a:ahLst/>
            <a:cxnLst/>
            <a:rect l="l" t="t" r="r" b="b"/>
            <a:pathLst>
              <a:path w="2915128" h="1547668">
                <a:moveTo>
                  <a:pt x="0" y="0"/>
                </a:moveTo>
                <a:lnTo>
                  <a:pt x="2915128" y="0"/>
                </a:lnTo>
                <a:lnTo>
                  <a:pt x="2915128" y="1547668"/>
                </a:lnTo>
                <a:lnTo>
                  <a:pt x="0" y="1547668"/>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sp>
        <p:nvSpPr>
          <p:cNvPr id="10" name="Freeform 10"/>
          <p:cNvSpPr/>
          <p:nvPr/>
        </p:nvSpPr>
        <p:spPr>
          <a:xfrm rot="413434">
            <a:off x="-521590" y="6352226"/>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sp>
      <p:sp>
        <p:nvSpPr>
          <p:cNvPr id="11" name="Freeform 11"/>
          <p:cNvSpPr/>
          <p:nvPr/>
        </p:nvSpPr>
        <p:spPr>
          <a:xfrm>
            <a:off x="13140975" y="7556235"/>
            <a:ext cx="5147025" cy="3303454"/>
          </a:xfrm>
          <a:custGeom>
            <a:avLst/>
            <a:gdLst/>
            <a:ahLst/>
            <a:cxnLst/>
            <a:rect l="l" t="t" r="r" b="b"/>
            <a:pathLst>
              <a:path w="5147025" h="3303454">
                <a:moveTo>
                  <a:pt x="0" y="0"/>
                </a:moveTo>
                <a:lnTo>
                  <a:pt x="5147025" y="0"/>
                </a:lnTo>
                <a:lnTo>
                  <a:pt x="5147025" y="3303454"/>
                </a:lnTo>
                <a:lnTo>
                  <a:pt x="0" y="3303454"/>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sp>
      <p:sp>
        <p:nvSpPr>
          <p:cNvPr id="12" name="Freeform 12"/>
          <p:cNvSpPr/>
          <p:nvPr/>
        </p:nvSpPr>
        <p:spPr>
          <a:xfrm>
            <a:off x="-540269" y="-1433125"/>
            <a:ext cx="5337594" cy="4114800"/>
          </a:xfrm>
          <a:custGeom>
            <a:avLst/>
            <a:gdLst/>
            <a:ahLst/>
            <a:cxnLst/>
            <a:rect l="l" t="t" r="r" b="b"/>
            <a:pathLst>
              <a:path w="5337594" h="4114800">
                <a:moveTo>
                  <a:pt x="0" y="0"/>
                </a:moveTo>
                <a:lnTo>
                  <a:pt x="5337594" y="0"/>
                </a:lnTo>
                <a:lnTo>
                  <a:pt x="5337594" y="4114800"/>
                </a:lnTo>
                <a:lnTo>
                  <a:pt x="0" y="4114800"/>
                </a:lnTo>
                <a:lnTo>
                  <a:pt x="0" y="0"/>
                </a:lnTo>
                <a:close/>
              </a:path>
            </a:pathLst>
          </a:custGeom>
          <a:blipFill>
            <a:blip r:embed="rId22">
              <a:extLst>
                <a:ext uri="{96DAC541-7B7A-43D3-8B79-37D633B846F1}">
                  <asvg:svgBlip xmlns:asvg="http://schemas.microsoft.com/office/drawing/2016/SVG/main" r:embed="rId23"/>
                </a:ext>
              </a:extLst>
            </a:blip>
            <a:stretch>
              <a:fillRect/>
            </a:stretch>
          </a:blipFill>
        </p:spPr>
      </p:sp>
      <p:sp>
        <p:nvSpPr>
          <p:cNvPr id="13" name="Freeform 13"/>
          <p:cNvSpPr/>
          <p:nvPr/>
        </p:nvSpPr>
        <p:spPr>
          <a:xfrm>
            <a:off x="1658186" y="1985405"/>
            <a:ext cx="2166997" cy="1772997"/>
          </a:xfrm>
          <a:custGeom>
            <a:avLst/>
            <a:gdLst/>
            <a:ahLst/>
            <a:cxnLst/>
            <a:rect l="l" t="t" r="r" b="b"/>
            <a:pathLst>
              <a:path w="2166997" h="1772997">
                <a:moveTo>
                  <a:pt x="0" y="0"/>
                </a:moveTo>
                <a:lnTo>
                  <a:pt x="2166997" y="0"/>
                </a:lnTo>
                <a:lnTo>
                  <a:pt x="2166997" y="1772997"/>
                </a:lnTo>
                <a:lnTo>
                  <a:pt x="0" y="1772997"/>
                </a:lnTo>
                <a:lnTo>
                  <a:pt x="0" y="0"/>
                </a:lnTo>
                <a:close/>
              </a:path>
            </a:pathLst>
          </a:custGeom>
          <a:blipFill>
            <a:blip r:embed="rId24">
              <a:extLst>
                <a:ext uri="{96DAC541-7B7A-43D3-8B79-37D633B846F1}">
                  <asvg:svgBlip xmlns:asvg="http://schemas.microsoft.com/office/drawing/2016/SVG/main" r:embed="rId25"/>
                </a:ext>
              </a:extLst>
            </a:blip>
            <a:stretch>
              <a:fillRect/>
            </a:stretch>
          </a:blipFill>
        </p:spPr>
      </p:sp>
      <p:sp>
        <p:nvSpPr>
          <p:cNvPr id="14" name="Freeform 14"/>
          <p:cNvSpPr/>
          <p:nvPr/>
        </p:nvSpPr>
        <p:spPr>
          <a:xfrm>
            <a:off x="3517714" y="7418663"/>
            <a:ext cx="8953987" cy="1839637"/>
          </a:xfrm>
          <a:custGeom>
            <a:avLst/>
            <a:gdLst/>
            <a:ahLst/>
            <a:cxnLst/>
            <a:rect l="l" t="t" r="r" b="b"/>
            <a:pathLst>
              <a:path w="8953987" h="1839637">
                <a:moveTo>
                  <a:pt x="0" y="0"/>
                </a:moveTo>
                <a:lnTo>
                  <a:pt x="8953987" y="0"/>
                </a:lnTo>
                <a:lnTo>
                  <a:pt x="8953987" y="1839637"/>
                </a:lnTo>
                <a:lnTo>
                  <a:pt x="0" y="183963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5" name="Freeform 15"/>
          <p:cNvSpPr/>
          <p:nvPr/>
        </p:nvSpPr>
        <p:spPr>
          <a:xfrm>
            <a:off x="3517714" y="8714544"/>
            <a:ext cx="8953987" cy="1839637"/>
          </a:xfrm>
          <a:custGeom>
            <a:avLst/>
            <a:gdLst/>
            <a:ahLst/>
            <a:cxnLst/>
            <a:rect l="l" t="t" r="r" b="b"/>
            <a:pathLst>
              <a:path w="8953987" h="1839637">
                <a:moveTo>
                  <a:pt x="0" y="0"/>
                </a:moveTo>
                <a:lnTo>
                  <a:pt x="8953987" y="0"/>
                </a:lnTo>
                <a:lnTo>
                  <a:pt x="8953987" y="1839637"/>
                </a:lnTo>
                <a:lnTo>
                  <a:pt x="0" y="183963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6" name="TextBox 16"/>
          <p:cNvSpPr txBox="1"/>
          <p:nvPr/>
        </p:nvSpPr>
        <p:spPr>
          <a:xfrm>
            <a:off x="4360479" y="5822764"/>
            <a:ext cx="7722971" cy="4464236"/>
          </a:xfrm>
          <a:prstGeom prst="rect">
            <a:avLst/>
          </a:prstGeom>
        </p:spPr>
        <p:txBody>
          <a:bodyPr lIns="0" tIns="0" rIns="0" bIns="0" rtlCol="0" anchor="t">
            <a:spAutoFit/>
          </a:bodyPr>
          <a:lstStyle/>
          <a:p>
            <a:pPr algn="ctr">
              <a:lnSpc>
                <a:spcPts val="6902"/>
              </a:lnSpc>
            </a:pPr>
            <a:r>
              <a:rPr lang="en-US" sz="4930" b="1" spc="-488">
                <a:solidFill>
                  <a:srgbClr val="000000"/>
                </a:solidFill>
                <a:latin typeface="Gaegu Bold"/>
                <a:ea typeface="Gaegu Bold"/>
                <a:cs typeface="Gaegu Bold"/>
                <a:sym typeface="Gaegu Bold"/>
              </a:rPr>
              <a:t>Created by Group 8</a:t>
            </a:r>
          </a:p>
          <a:p>
            <a:pPr algn="ctr">
              <a:lnSpc>
                <a:spcPts val="6902"/>
              </a:lnSpc>
            </a:pPr>
            <a:r>
              <a:rPr lang="en-US" sz="4930" b="1" spc="-488">
                <a:solidFill>
                  <a:srgbClr val="000000"/>
                </a:solidFill>
                <a:latin typeface="Gaegu Bold"/>
                <a:ea typeface="Gaegu Bold"/>
                <a:cs typeface="Gaegu Bold"/>
                <a:sym typeface="Gaegu Bold"/>
              </a:rPr>
              <a:t>Himanshu Sharma  2024H1540816P</a:t>
            </a:r>
          </a:p>
          <a:p>
            <a:pPr algn="ctr">
              <a:lnSpc>
                <a:spcPts val="6902"/>
              </a:lnSpc>
            </a:pPr>
            <a:r>
              <a:rPr lang="en-US" sz="4930" b="1" spc="-488">
                <a:solidFill>
                  <a:srgbClr val="000000"/>
                </a:solidFill>
                <a:latin typeface="Gaegu Bold"/>
                <a:ea typeface="Gaegu Bold"/>
                <a:cs typeface="Gaegu Bold"/>
                <a:sym typeface="Gaegu Bold"/>
              </a:rPr>
              <a:t>Udip Patil           2024H1540811P</a:t>
            </a:r>
          </a:p>
          <a:p>
            <a:pPr algn="ctr">
              <a:lnSpc>
                <a:spcPts val="6902"/>
              </a:lnSpc>
            </a:pPr>
            <a:r>
              <a:rPr lang="en-US" sz="4930" b="1" spc="-488">
                <a:solidFill>
                  <a:srgbClr val="000000"/>
                </a:solidFill>
                <a:latin typeface="Gaegu Bold"/>
                <a:ea typeface="Gaegu Bold"/>
                <a:cs typeface="Gaegu Bold"/>
                <a:sym typeface="Gaegu Bold"/>
              </a:rPr>
              <a:t>Sarthak Sarin       2024H1540812P</a:t>
            </a:r>
          </a:p>
          <a:p>
            <a:pPr algn="ctr">
              <a:lnSpc>
                <a:spcPts val="6902"/>
              </a:lnSpc>
            </a:pPr>
            <a:r>
              <a:rPr lang="en-US" sz="4930" b="1" spc="-488">
                <a:solidFill>
                  <a:srgbClr val="000000"/>
                </a:solidFill>
                <a:latin typeface="Gaegu Bold"/>
                <a:ea typeface="Gaegu Bold"/>
                <a:cs typeface="Gaegu Bold"/>
                <a:sym typeface="Gaegu Bold"/>
              </a:rPr>
              <a:t>Abhishek Dubey     2024H1540813P</a:t>
            </a:r>
          </a:p>
        </p:txBody>
      </p:sp>
      <p:sp>
        <p:nvSpPr>
          <p:cNvPr id="17" name="TextBox 17"/>
          <p:cNvSpPr txBox="1"/>
          <p:nvPr/>
        </p:nvSpPr>
        <p:spPr>
          <a:xfrm>
            <a:off x="590697" y="4076700"/>
            <a:ext cx="15262534" cy="1752600"/>
          </a:xfrm>
          <a:prstGeom prst="rect">
            <a:avLst/>
          </a:prstGeom>
        </p:spPr>
        <p:txBody>
          <a:bodyPr lIns="0" tIns="0" rIns="0" bIns="0" rtlCol="0" anchor="t">
            <a:spAutoFit/>
          </a:bodyPr>
          <a:lstStyle/>
          <a:p>
            <a:pPr algn="ctr">
              <a:lnSpc>
                <a:spcPts val="12599"/>
              </a:lnSpc>
              <a:spcBef>
                <a:spcPct val="0"/>
              </a:spcBef>
            </a:pPr>
            <a:r>
              <a:rPr lang="en-US" sz="9000">
                <a:solidFill>
                  <a:srgbClr val="000000"/>
                </a:solidFill>
                <a:latin typeface="Gaegu"/>
                <a:ea typeface="Gaegu"/>
                <a:cs typeface="Gaegu"/>
                <a:sym typeface="Gaegu"/>
              </a:rPr>
              <a:t>INDIA Tourism 2014-2020</a:t>
            </a:r>
          </a:p>
        </p:txBody>
      </p:sp>
      <p:sp>
        <p:nvSpPr>
          <p:cNvPr id="18" name="TextBox 18"/>
          <p:cNvSpPr txBox="1"/>
          <p:nvPr/>
        </p:nvSpPr>
        <p:spPr>
          <a:xfrm>
            <a:off x="5050484" y="1910268"/>
            <a:ext cx="8941727" cy="2602847"/>
          </a:xfrm>
          <a:prstGeom prst="rect">
            <a:avLst/>
          </a:prstGeom>
        </p:spPr>
        <p:txBody>
          <a:bodyPr lIns="0" tIns="0" rIns="0" bIns="0" rtlCol="0" anchor="t">
            <a:spAutoFit/>
          </a:bodyPr>
          <a:lstStyle/>
          <a:p>
            <a:pPr algn="ctr">
              <a:lnSpc>
                <a:spcPts val="9783"/>
              </a:lnSpc>
              <a:spcBef>
                <a:spcPct val="0"/>
              </a:spcBef>
            </a:pPr>
            <a:r>
              <a:rPr lang="en-US" sz="6988">
                <a:solidFill>
                  <a:srgbClr val="000000"/>
                </a:solidFill>
                <a:latin typeface="Gaegu"/>
                <a:ea typeface="Gaegu"/>
                <a:cs typeface="Gaegu"/>
                <a:sym typeface="Gaegu"/>
              </a:rPr>
              <a:t>Python Group Project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6E9"/>
        </a:solidFill>
        <a:effectLst/>
      </p:bgPr>
    </p:bg>
    <p:spTree>
      <p:nvGrpSpPr>
        <p:cNvPr id="1" name=""/>
        <p:cNvGrpSpPr/>
        <p:nvPr/>
      </p:nvGrpSpPr>
      <p:grpSpPr>
        <a:xfrm>
          <a:off x="0" y="0"/>
          <a:ext cx="0" cy="0"/>
          <a:chOff x="0" y="0"/>
          <a:chExt cx="0" cy="0"/>
        </a:xfrm>
      </p:grpSpPr>
      <p:sp>
        <p:nvSpPr>
          <p:cNvPr id="2" name="Freeform 2"/>
          <p:cNvSpPr/>
          <p:nvPr/>
        </p:nvSpPr>
        <p:spPr>
          <a:xfrm>
            <a:off x="1883710" y="-662719"/>
            <a:ext cx="12845791" cy="4814881"/>
          </a:xfrm>
          <a:custGeom>
            <a:avLst/>
            <a:gdLst/>
            <a:ahLst/>
            <a:cxnLst/>
            <a:rect l="l" t="t" r="r" b="b"/>
            <a:pathLst>
              <a:path w="12845791" h="4814881">
                <a:moveTo>
                  <a:pt x="0" y="0"/>
                </a:moveTo>
                <a:lnTo>
                  <a:pt x="12845792" y="0"/>
                </a:lnTo>
                <a:lnTo>
                  <a:pt x="12845792" y="4814881"/>
                </a:lnTo>
                <a:lnTo>
                  <a:pt x="0" y="481488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5141959" y="1986051"/>
            <a:ext cx="9784679" cy="9642356"/>
          </a:xfrm>
          <a:custGeom>
            <a:avLst/>
            <a:gdLst/>
            <a:ahLst/>
            <a:cxnLst/>
            <a:rect l="l" t="t" r="r" b="b"/>
            <a:pathLst>
              <a:path w="9784679" h="9642356">
                <a:moveTo>
                  <a:pt x="0" y="0"/>
                </a:moveTo>
                <a:lnTo>
                  <a:pt x="9784679" y="0"/>
                </a:lnTo>
                <a:lnTo>
                  <a:pt x="9784679" y="9642356"/>
                </a:lnTo>
                <a:lnTo>
                  <a:pt x="0" y="964235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2948998" y="-2652343"/>
            <a:ext cx="7085301" cy="8747285"/>
          </a:xfrm>
          <a:custGeom>
            <a:avLst/>
            <a:gdLst/>
            <a:ahLst/>
            <a:cxnLst/>
            <a:rect l="l" t="t" r="r" b="b"/>
            <a:pathLst>
              <a:path w="7085301" h="8747285">
                <a:moveTo>
                  <a:pt x="0" y="0"/>
                </a:moveTo>
                <a:lnTo>
                  <a:pt x="7085301" y="0"/>
                </a:lnTo>
                <a:lnTo>
                  <a:pt x="7085301" y="8747285"/>
                </a:lnTo>
                <a:lnTo>
                  <a:pt x="0" y="874728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a:off x="-1214141" y="8229600"/>
            <a:ext cx="3935245" cy="4114800"/>
          </a:xfrm>
          <a:custGeom>
            <a:avLst/>
            <a:gdLst/>
            <a:ahLst/>
            <a:cxnLst/>
            <a:rect l="l" t="t" r="r" b="b"/>
            <a:pathLst>
              <a:path w="3935245" h="4114800">
                <a:moveTo>
                  <a:pt x="0" y="0"/>
                </a:moveTo>
                <a:lnTo>
                  <a:pt x="3935245" y="0"/>
                </a:lnTo>
                <a:lnTo>
                  <a:pt x="3935245"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6" name="Freeform 6"/>
          <p:cNvSpPr/>
          <p:nvPr/>
        </p:nvSpPr>
        <p:spPr>
          <a:xfrm rot="-204410">
            <a:off x="522076" y="6172705"/>
            <a:ext cx="2723269" cy="3568225"/>
          </a:xfrm>
          <a:custGeom>
            <a:avLst/>
            <a:gdLst/>
            <a:ahLst/>
            <a:cxnLst/>
            <a:rect l="l" t="t" r="r" b="b"/>
            <a:pathLst>
              <a:path w="2723269" h="3568225">
                <a:moveTo>
                  <a:pt x="0" y="0"/>
                </a:moveTo>
                <a:lnTo>
                  <a:pt x="2723269" y="0"/>
                </a:lnTo>
                <a:lnTo>
                  <a:pt x="2723269" y="3568225"/>
                </a:lnTo>
                <a:lnTo>
                  <a:pt x="0" y="356822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7" name="Freeform 7"/>
          <p:cNvSpPr/>
          <p:nvPr/>
        </p:nvSpPr>
        <p:spPr>
          <a:xfrm>
            <a:off x="13857576" y="7956817"/>
            <a:ext cx="6803448" cy="4114800"/>
          </a:xfrm>
          <a:custGeom>
            <a:avLst/>
            <a:gdLst/>
            <a:ahLst/>
            <a:cxnLst/>
            <a:rect l="l" t="t" r="r" b="b"/>
            <a:pathLst>
              <a:path w="6803448" h="4114800">
                <a:moveTo>
                  <a:pt x="0" y="0"/>
                </a:moveTo>
                <a:lnTo>
                  <a:pt x="6803448" y="0"/>
                </a:lnTo>
                <a:lnTo>
                  <a:pt x="6803448" y="4114800"/>
                </a:lnTo>
                <a:lnTo>
                  <a:pt x="0" y="411480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8" name="Freeform 8"/>
          <p:cNvSpPr/>
          <p:nvPr/>
        </p:nvSpPr>
        <p:spPr>
          <a:xfrm rot="-1214777">
            <a:off x="-855884" y="2068669"/>
            <a:ext cx="2400530" cy="2200806"/>
          </a:xfrm>
          <a:custGeom>
            <a:avLst/>
            <a:gdLst/>
            <a:ahLst/>
            <a:cxnLst/>
            <a:rect l="l" t="t" r="r" b="b"/>
            <a:pathLst>
              <a:path w="2400530" h="2200806">
                <a:moveTo>
                  <a:pt x="0" y="0"/>
                </a:moveTo>
                <a:lnTo>
                  <a:pt x="2400530" y="0"/>
                </a:lnTo>
                <a:lnTo>
                  <a:pt x="2400530" y="2200806"/>
                </a:lnTo>
                <a:lnTo>
                  <a:pt x="0" y="2200806"/>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9" name="Freeform 9"/>
          <p:cNvSpPr/>
          <p:nvPr/>
        </p:nvSpPr>
        <p:spPr>
          <a:xfrm rot="-580242">
            <a:off x="-235735" y="-222455"/>
            <a:ext cx="1308391" cy="1705248"/>
          </a:xfrm>
          <a:custGeom>
            <a:avLst/>
            <a:gdLst/>
            <a:ahLst/>
            <a:cxnLst/>
            <a:rect l="l" t="t" r="r" b="b"/>
            <a:pathLst>
              <a:path w="1308391" h="1705248">
                <a:moveTo>
                  <a:pt x="0" y="0"/>
                </a:moveTo>
                <a:lnTo>
                  <a:pt x="1308390" y="0"/>
                </a:lnTo>
                <a:lnTo>
                  <a:pt x="1308390" y="1705249"/>
                </a:lnTo>
                <a:lnTo>
                  <a:pt x="0" y="1705249"/>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sp>
        <p:nvSpPr>
          <p:cNvPr id="10" name="Freeform 10"/>
          <p:cNvSpPr/>
          <p:nvPr/>
        </p:nvSpPr>
        <p:spPr>
          <a:xfrm rot="875136">
            <a:off x="16741443" y="-74937"/>
            <a:ext cx="1745753" cy="2207274"/>
          </a:xfrm>
          <a:custGeom>
            <a:avLst/>
            <a:gdLst/>
            <a:ahLst/>
            <a:cxnLst/>
            <a:rect l="l" t="t" r="r" b="b"/>
            <a:pathLst>
              <a:path w="1745753" h="2207274">
                <a:moveTo>
                  <a:pt x="0" y="0"/>
                </a:moveTo>
                <a:lnTo>
                  <a:pt x="1745753" y="0"/>
                </a:lnTo>
                <a:lnTo>
                  <a:pt x="1745753" y="2207274"/>
                </a:lnTo>
                <a:lnTo>
                  <a:pt x="0" y="2207274"/>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sp>
      <p:sp>
        <p:nvSpPr>
          <p:cNvPr id="11" name="Freeform 11"/>
          <p:cNvSpPr/>
          <p:nvPr/>
        </p:nvSpPr>
        <p:spPr>
          <a:xfrm>
            <a:off x="0" y="2214923"/>
            <a:ext cx="16773148" cy="8072077"/>
          </a:xfrm>
          <a:custGeom>
            <a:avLst/>
            <a:gdLst/>
            <a:ahLst/>
            <a:cxnLst/>
            <a:rect l="l" t="t" r="r" b="b"/>
            <a:pathLst>
              <a:path w="16773148" h="8072077">
                <a:moveTo>
                  <a:pt x="0" y="0"/>
                </a:moveTo>
                <a:lnTo>
                  <a:pt x="16773148" y="0"/>
                </a:lnTo>
                <a:lnTo>
                  <a:pt x="16773148" y="8072077"/>
                </a:lnTo>
                <a:lnTo>
                  <a:pt x="0" y="8072077"/>
                </a:lnTo>
                <a:lnTo>
                  <a:pt x="0" y="0"/>
                </a:lnTo>
                <a:close/>
              </a:path>
            </a:pathLst>
          </a:custGeom>
          <a:blipFill>
            <a:blip r:embed="rId20"/>
            <a:stretch>
              <a:fillRect/>
            </a:stretch>
          </a:blipFill>
        </p:spPr>
      </p:sp>
      <p:sp>
        <p:nvSpPr>
          <p:cNvPr id="12" name="TextBox 12"/>
          <p:cNvSpPr txBox="1"/>
          <p:nvPr/>
        </p:nvSpPr>
        <p:spPr>
          <a:xfrm>
            <a:off x="1206587" y="221404"/>
            <a:ext cx="14640361" cy="1993519"/>
          </a:xfrm>
          <a:prstGeom prst="rect">
            <a:avLst/>
          </a:prstGeom>
        </p:spPr>
        <p:txBody>
          <a:bodyPr lIns="0" tIns="0" rIns="0" bIns="0" rtlCol="0" anchor="t">
            <a:spAutoFit/>
          </a:bodyPr>
          <a:lstStyle/>
          <a:p>
            <a:pPr algn="ctr">
              <a:lnSpc>
                <a:spcPts val="4987"/>
              </a:lnSpc>
            </a:pPr>
            <a:r>
              <a:rPr lang="en-US" sz="4299" b="1" spc="-279">
                <a:solidFill>
                  <a:srgbClr val="000000"/>
                </a:solidFill>
                <a:latin typeface="Gaegu Bold"/>
                <a:ea typeface="Gaegu Bold"/>
                <a:cs typeface="Gaegu Bold"/>
                <a:sym typeface="Gaegu Bold"/>
              </a:rPr>
              <a:t>Insight 5.</a:t>
            </a:r>
          </a:p>
          <a:p>
            <a:pPr marL="0" lvl="0" indent="0" algn="ctr">
              <a:lnSpc>
                <a:spcPts val="4987"/>
              </a:lnSpc>
              <a:spcBef>
                <a:spcPct val="0"/>
              </a:spcBef>
            </a:pPr>
            <a:r>
              <a:rPr lang="en-US" sz="4299" b="1" spc="-279">
                <a:solidFill>
                  <a:srgbClr val="000000"/>
                </a:solidFill>
                <a:latin typeface="Gaegu Bold"/>
                <a:ea typeface="Gaegu Bold"/>
                <a:cs typeface="Gaegu Bold"/>
                <a:sym typeface="Gaegu Bold"/>
              </a:rPr>
              <a:t>Foreign Exchange earned by India due to tourism in US Dollar per year (2014-2019).</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6E9"/>
        </a:solidFill>
        <a:effectLst/>
      </p:bgPr>
    </p:bg>
    <p:spTree>
      <p:nvGrpSpPr>
        <p:cNvPr id="1" name=""/>
        <p:cNvGrpSpPr/>
        <p:nvPr/>
      </p:nvGrpSpPr>
      <p:grpSpPr>
        <a:xfrm>
          <a:off x="0" y="0"/>
          <a:ext cx="0" cy="0"/>
          <a:chOff x="0" y="0"/>
          <a:chExt cx="0" cy="0"/>
        </a:xfrm>
      </p:grpSpPr>
      <p:sp>
        <p:nvSpPr>
          <p:cNvPr id="2" name="Freeform 2"/>
          <p:cNvSpPr/>
          <p:nvPr/>
        </p:nvSpPr>
        <p:spPr>
          <a:xfrm>
            <a:off x="6692954" y="-320234"/>
            <a:ext cx="12845791" cy="4814881"/>
          </a:xfrm>
          <a:custGeom>
            <a:avLst/>
            <a:gdLst/>
            <a:ahLst/>
            <a:cxnLst/>
            <a:rect l="l" t="t" r="r" b="b"/>
            <a:pathLst>
              <a:path w="12845791" h="4814881">
                <a:moveTo>
                  <a:pt x="0" y="0"/>
                </a:moveTo>
                <a:lnTo>
                  <a:pt x="12845791" y="0"/>
                </a:lnTo>
                <a:lnTo>
                  <a:pt x="12845791" y="4814881"/>
                </a:lnTo>
                <a:lnTo>
                  <a:pt x="0" y="481488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5141959" y="1986051"/>
            <a:ext cx="9784679" cy="9642356"/>
          </a:xfrm>
          <a:custGeom>
            <a:avLst/>
            <a:gdLst/>
            <a:ahLst/>
            <a:cxnLst/>
            <a:rect l="l" t="t" r="r" b="b"/>
            <a:pathLst>
              <a:path w="9784679" h="9642356">
                <a:moveTo>
                  <a:pt x="0" y="0"/>
                </a:moveTo>
                <a:lnTo>
                  <a:pt x="9784679" y="0"/>
                </a:lnTo>
                <a:lnTo>
                  <a:pt x="9784679" y="9642356"/>
                </a:lnTo>
                <a:lnTo>
                  <a:pt x="0" y="964235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2948998" y="-2652343"/>
            <a:ext cx="7085301" cy="8747285"/>
          </a:xfrm>
          <a:custGeom>
            <a:avLst/>
            <a:gdLst/>
            <a:ahLst/>
            <a:cxnLst/>
            <a:rect l="l" t="t" r="r" b="b"/>
            <a:pathLst>
              <a:path w="7085301" h="8747285">
                <a:moveTo>
                  <a:pt x="0" y="0"/>
                </a:moveTo>
                <a:lnTo>
                  <a:pt x="7085301" y="0"/>
                </a:lnTo>
                <a:lnTo>
                  <a:pt x="7085301" y="8747285"/>
                </a:lnTo>
                <a:lnTo>
                  <a:pt x="0" y="874728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a:off x="-1214141" y="8229600"/>
            <a:ext cx="3935245" cy="4114800"/>
          </a:xfrm>
          <a:custGeom>
            <a:avLst/>
            <a:gdLst/>
            <a:ahLst/>
            <a:cxnLst/>
            <a:rect l="l" t="t" r="r" b="b"/>
            <a:pathLst>
              <a:path w="3935245" h="4114800">
                <a:moveTo>
                  <a:pt x="0" y="0"/>
                </a:moveTo>
                <a:lnTo>
                  <a:pt x="3935245" y="0"/>
                </a:lnTo>
                <a:lnTo>
                  <a:pt x="3935245"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6" name="Freeform 6"/>
          <p:cNvSpPr/>
          <p:nvPr/>
        </p:nvSpPr>
        <p:spPr>
          <a:xfrm rot="-204410">
            <a:off x="522076" y="6172705"/>
            <a:ext cx="2723269" cy="3568225"/>
          </a:xfrm>
          <a:custGeom>
            <a:avLst/>
            <a:gdLst/>
            <a:ahLst/>
            <a:cxnLst/>
            <a:rect l="l" t="t" r="r" b="b"/>
            <a:pathLst>
              <a:path w="2723269" h="3568225">
                <a:moveTo>
                  <a:pt x="0" y="0"/>
                </a:moveTo>
                <a:lnTo>
                  <a:pt x="2723269" y="0"/>
                </a:lnTo>
                <a:lnTo>
                  <a:pt x="2723269" y="3568225"/>
                </a:lnTo>
                <a:lnTo>
                  <a:pt x="0" y="356822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7" name="Freeform 7"/>
          <p:cNvSpPr/>
          <p:nvPr/>
        </p:nvSpPr>
        <p:spPr>
          <a:xfrm>
            <a:off x="13857576" y="7956817"/>
            <a:ext cx="6803448" cy="4114800"/>
          </a:xfrm>
          <a:custGeom>
            <a:avLst/>
            <a:gdLst/>
            <a:ahLst/>
            <a:cxnLst/>
            <a:rect l="l" t="t" r="r" b="b"/>
            <a:pathLst>
              <a:path w="6803448" h="4114800">
                <a:moveTo>
                  <a:pt x="0" y="0"/>
                </a:moveTo>
                <a:lnTo>
                  <a:pt x="6803448" y="0"/>
                </a:lnTo>
                <a:lnTo>
                  <a:pt x="6803448" y="4114800"/>
                </a:lnTo>
                <a:lnTo>
                  <a:pt x="0" y="411480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8" name="Freeform 8"/>
          <p:cNvSpPr/>
          <p:nvPr/>
        </p:nvSpPr>
        <p:spPr>
          <a:xfrm rot="-1214777">
            <a:off x="-855884" y="2068669"/>
            <a:ext cx="2400530" cy="2200806"/>
          </a:xfrm>
          <a:custGeom>
            <a:avLst/>
            <a:gdLst/>
            <a:ahLst/>
            <a:cxnLst/>
            <a:rect l="l" t="t" r="r" b="b"/>
            <a:pathLst>
              <a:path w="2400530" h="2200806">
                <a:moveTo>
                  <a:pt x="0" y="0"/>
                </a:moveTo>
                <a:lnTo>
                  <a:pt x="2400530" y="0"/>
                </a:lnTo>
                <a:lnTo>
                  <a:pt x="2400530" y="2200806"/>
                </a:lnTo>
                <a:lnTo>
                  <a:pt x="0" y="2200806"/>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9" name="Freeform 9"/>
          <p:cNvSpPr/>
          <p:nvPr/>
        </p:nvSpPr>
        <p:spPr>
          <a:xfrm rot="-580242">
            <a:off x="-235735" y="-222455"/>
            <a:ext cx="1308391" cy="1705248"/>
          </a:xfrm>
          <a:custGeom>
            <a:avLst/>
            <a:gdLst/>
            <a:ahLst/>
            <a:cxnLst/>
            <a:rect l="l" t="t" r="r" b="b"/>
            <a:pathLst>
              <a:path w="1308391" h="1705248">
                <a:moveTo>
                  <a:pt x="0" y="0"/>
                </a:moveTo>
                <a:lnTo>
                  <a:pt x="1308390" y="0"/>
                </a:lnTo>
                <a:lnTo>
                  <a:pt x="1308390" y="1705249"/>
                </a:lnTo>
                <a:lnTo>
                  <a:pt x="0" y="1705249"/>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sp>
        <p:nvSpPr>
          <p:cNvPr id="10" name="Freeform 10"/>
          <p:cNvSpPr/>
          <p:nvPr/>
        </p:nvSpPr>
        <p:spPr>
          <a:xfrm rot="875136">
            <a:off x="16741443" y="-74937"/>
            <a:ext cx="1745753" cy="2207274"/>
          </a:xfrm>
          <a:custGeom>
            <a:avLst/>
            <a:gdLst/>
            <a:ahLst/>
            <a:cxnLst/>
            <a:rect l="l" t="t" r="r" b="b"/>
            <a:pathLst>
              <a:path w="1745753" h="2207274">
                <a:moveTo>
                  <a:pt x="0" y="0"/>
                </a:moveTo>
                <a:lnTo>
                  <a:pt x="1745753" y="0"/>
                </a:lnTo>
                <a:lnTo>
                  <a:pt x="1745753" y="2207274"/>
                </a:lnTo>
                <a:lnTo>
                  <a:pt x="0" y="2207274"/>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sp>
      <p:sp>
        <p:nvSpPr>
          <p:cNvPr id="11" name="Freeform 11"/>
          <p:cNvSpPr/>
          <p:nvPr/>
        </p:nvSpPr>
        <p:spPr>
          <a:xfrm>
            <a:off x="0" y="0"/>
            <a:ext cx="10760646" cy="10287000"/>
          </a:xfrm>
          <a:custGeom>
            <a:avLst/>
            <a:gdLst/>
            <a:ahLst/>
            <a:cxnLst/>
            <a:rect l="l" t="t" r="r" b="b"/>
            <a:pathLst>
              <a:path w="10760646" h="10287000">
                <a:moveTo>
                  <a:pt x="0" y="0"/>
                </a:moveTo>
                <a:lnTo>
                  <a:pt x="10760646" y="0"/>
                </a:lnTo>
                <a:lnTo>
                  <a:pt x="10760646" y="10287000"/>
                </a:lnTo>
                <a:lnTo>
                  <a:pt x="0" y="10287000"/>
                </a:lnTo>
                <a:lnTo>
                  <a:pt x="0" y="0"/>
                </a:lnTo>
                <a:close/>
              </a:path>
            </a:pathLst>
          </a:custGeom>
          <a:blipFill>
            <a:blip r:embed="rId20"/>
            <a:stretch>
              <a:fillRect/>
            </a:stretch>
          </a:blipFill>
        </p:spPr>
      </p:sp>
      <p:sp>
        <p:nvSpPr>
          <p:cNvPr id="12" name="TextBox 12"/>
          <p:cNvSpPr txBox="1"/>
          <p:nvPr/>
        </p:nvSpPr>
        <p:spPr>
          <a:xfrm>
            <a:off x="11111227" y="1447223"/>
            <a:ext cx="5029841" cy="3899661"/>
          </a:xfrm>
          <a:prstGeom prst="rect">
            <a:avLst/>
          </a:prstGeom>
        </p:spPr>
        <p:txBody>
          <a:bodyPr lIns="0" tIns="0" rIns="0" bIns="0" rtlCol="0" anchor="t">
            <a:spAutoFit/>
          </a:bodyPr>
          <a:lstStyle/>
          <a:p>
            <a:pPr algn="ctr">
              <a:lnSpc>
                <a:spcPts val="7423"/>
              </a:lnSpc>
            </a:pPr>
            <a:r>
              <a:rPr lang="en-US" sz="6399" b="1" spc="-415">
                <a:solidFill>
                  <a:srgbClr val="000000"/>
                </a:solidFill>
                <a:latin typeface="Gaegu Bold"/>
                <a:ea typeface="Gaegu Bold"/>
                <a:cs typeface="Gaegu Bold"/>
                <a:sym typeface="Gaegu Bold"/>
              </a:rPr>
              <a:t>Insight 6.</a:t>
            </a:r>
          </a:p>
          <a:p>
            <a:pPr marL="0" lvl="0" indent="0" algn="ctr">
              <a:lnSpc>
                <a:spcPts val="7423"/>
              </a:lnSpc>
              <a:spcBef>
                <a:spcPct val="0"/>
              </a:spcBef>
            </a:pPr>
            <a:r>
              <a:rPr lang="en-US" sz="6399" b="1" spc="-415">
                <a:solidFill>
                  <a:srgbClr val="000000"/>
                </a:solidFill>
                <a:latin typeface="Gaegu Bold"/>
                <a:ea typeface="Gaegu Bold"/>
                <a:cs typeface="Gaegu Bold"/>
                <a:sym typeface="Gaegu Bold"/>
              </a:rPr>
              <a:t>Share of total visitors by top 6 Indian Airports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6E9"/>
        </a:solidFill>
        <a:effectLst/>
      </p:bgPr>
    </p:bg>
    <p:spTree>
      <p:nvGrpSpPr>
        <p:cNvPr id="1" name=""/>
        <p:cNvGrpSpPr/>
        <p:nvPr/>
      </p:nvGrpSpPr>
      <p:grpSpPr>
        <a:xfrm>
          <a:off x="0" y="0"/>
          <a:ext cx="0" cy="0"/>
          <a:chOff x="0" y="0"/>
          <a:chExt cx="0" cy="0"/>
        </a:xfrm>
      </p:grpSpPr>
      <p:sp>
        <p:nvSpPr>
          <p:cNvPr id="2" name="Freeform 2"/>
          <p:cNvSpPr/>
          <p:nvPr/>
        </p:nvSpPr>
        <p:spPr>
          <a:xfrm>
            <a:off x="1883710" y="-662719"/>
            <a:ext cx="12845791" cy="4814881"/>
          </a:xfrm>
          <a:custGeom>
            <a:avLst/>
            <a:gdLst/>
            <a:ahLst/>
            <a:cxnLst/>
            <a:rect l="l" t="t" r="r" b="b"/>
            <a:pathLst>
              <a:path w="12845791" h="4814881">
                <a:moveTo>
                  <a:pt x="0" y="0"/>
                </a:moveTo>
                <a:lnTo>
                  <a:pt x="12845792" y="0"/>
                </a:lnTo>
                <a:lnTo>
                  <a:pt x="12845792" y="4814881"/>
                </a:lnTo>
                <a:lnTo>
                  <a:pt x="0" y="481488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2948998" y="-2652343"/>
            <a:ext cx="7085301" cy="8747285"/>
          </a:xfrm>
          <a:custGeom>
            <a:avLst/>
            <a:gdLst/>
            <a:ahLst/>
            <a:cxnLst/>
            <a:rect l="l" t="t" r="r" b="b"/>
            <a:pathLst>
              <a:path w="7085301" h="8747285">
                <a:moveTo>
                  <a:pt x="0" y="0"/>
                </a:moveTo>
                <a:lnTo>
                  <a:pt x="7085301" y="0"/>
                </a:lnTo>
                <a:lnTo>
                  <a:pt x="7085301" y="8747285"/>
                </a:lnTo>
                <a:lnTo>
                  <a:pt x="0" y="874728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214141" y="8229600"/>
            <a:ext cx="3935245" cy="4114800"/>
          </a:xfrm>
          <a:custGeom>
            <a:avLst/>
            <a:gdLst/>
            <a:ahLst/>
            <a:cxnLst/>
            <a:rect l="l" t="t" r="r" b="b"/>
            <a:pathLst>
              <a:path w="3935245" h="4114800">
                <a:moveTo>
                  <a:pt x="0" y="0"/>
                </a:moveTo>
                <a:lnTo>
                  <a:pt x="3935245" y="0"/>
                </a:lnTo>
                <a:lnTo>
                  <a:pt x="3935245"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rot="-204410">
            <a:off x="522076" y="6172705"/>
            <a:ext cx="2723269" cy="3568225"/>
          </a:xfrm>
          <a:custGeom>
            <a:avLst/>
            <a:gdLst/>
            <a:ahLst/>
            <a:cxnLst/>
            <a:rect l="l" t="t" r="r" b="b"/>
            <a:pathLst>
              <a:path w="2723269" h="3568225">
                <a:moveTo>
                  <a:pt x="0" y="0"/>
                </a:moveTo>
                <a:lnTo>
                  <a:pt x="2723269" y="0"/>
                </a:lnTo>
                <a:lnTo>
                  <a:pt x="2723269" y="3568225"/>
                </a:lnTo>
                <a:lnTo>
                  <a:pt x="0" y="356822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6" name="Freeform 6"/>
          <p:cNvSpPr/>
          <p:nvPr/>
        </p:nvSpPr>
        <p:spPr>
          <a:xfrm>
            <a:off x="13857576" y="7956817"/>
            <a:ext cx="6803448" cy="4114800"/>
          </a:xfrm>
          <a:custGeom>
            <a:avLst/>
            <a:gdLst/>
            <a:ahLst/>
            <a:cxnLst/>
            <a:rect l="l" t="t" r="r" b="b"/>
            <a:pathLst>
              <a:path w="6803448" h="4114800">
                <a:moveTo>
                  <a:pt x="0" y="0"/>
                </a:moveTo>
                <a:lnTo>
                  <a:pt x="6803448" y="0"/>
                </a:lnTo>
                <a:lnTo>
                  <a:pt x="6803448"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7" name="Freeform 7"/>
          <p:cNvSpPr/>
          <p:nvPr/>
        </p:nvSpPr>
        <p:spPr>
          <a:xfrm rot="-1214777">
            <a:off x="-855884" y="2068669"/>
            <a:ext cx="2400530" cy="2200806"/>
          </a:xfrm>
          <a:custGeom>
            <a:avLst/>
            <a:gdLst/>
            <a:ahLst/>
            <a:cxnLst/>
            <a:rect l="l" t="t" r="r" b="b"/>
            <a:pathLst>
              <a:path w="2400530" h="2200806">
                <a:moveTo>
                  <a:pt x="0" y="0"/>
                </a:moveTo>
                <a:lnTo>
                  <a:pt x="2400530" y="0"/>
                </a:lnTo>
                <a:lnTo>
                  <a:pt x="2400530" y="2200806"/>
                </a:lnTo>
                <a:lnTo>
                  <a:pt x="0" y="2200806"/>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8" name="Freeform 8"/>
          <p:cNvSpPr/>
          <p:nvPr/>
        </p:nvSpPr>
        <p:spPr>
          <a:xfrm rot="-580242">
            <a:off x="-235735" y="-222455"/>
            <a:ext cx="1308391" cy="1705248"/>
          </a:xfrm>
          <a:custGeom>
            <a:avLst/>
            <a:gdLst/>
            <a:ahLst/>
            <a:cxnLst/>
            <a:rect l="l" t="t" r="r" b="b"/>
            <a:pathLst>
              <a:path w="1308391" h="1705248">
                <a:moveTo>
                  <a:pt x="0" y="0"/>
                </a:moveTo>
                <a:lnTo>
                  <a:pt x="1308390" y="0"/>
                </a:lnTo>
                <a:lnTo>
                  <a:pt x="1308390" y="1705249"/>
                </a:lnTo>
                <a:lnTo>
                  <a:pt x="0" y="1705249"/>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9" name="Freeform 9"/>
          <p:cNvSpPr/>
          <p:nvPr/>
        </p:nvSpPr>
        <p:spPr>
          <a:xfrm>
            <a:off x="0" y="0"/>
            <a:ext cx="12948998" cy="10287000"/>
          </a:xfrm>
          <a:custGeom>
            <a:avLst/>
            <a:gdLst/>
            <a:ahLst/>
            <a:cxnLst/>
            <a:rect l="l" t="t" r="r" b="b"/>
            <a:pathLst>
              <a:path w="12948998" h="10287000">
                <a:moveTo>
                  <a:pt x="0" y="0"/>
                </a:moveTo>
                <a:lnTo>
                  <a:pt x="12948998" y="0"/>
                </a:lnTo>
                <a:lnTo>
                  <a:pt x="12948998" y="10287000"/>
                </a:lnTo>
                <a:lnTo>
                  <a:pt x="0" y="10287000"/>
                </a:lnTo>
                <a:lnTo>
                  <a:pt x="0" y="0"/>
                </a:lnTo>
                <a:close/>
              </a:path>
            </a:pathLst>
          </a:custGeom>
          <a:blipFill>
            <a:blip r:embed="rId16"/>
            <a:stretch>
              <a:fillRect r="-719"/>
            </a:stretch>
          </a:blipFill>
        </p:spPr>
      </p:sp>
      <p:sp>
        <p:nvSpPr>
          <p:cNvPr id="10" name="TextBox 10"/>
          <p:cNvSpPr txBox="1"/>
          <p:nvPr/>
        </p:nvSpPr>
        <p:spPr>
          <a:xfrm>
            <a:off x="12948998" y="971550"/>
            <a:ext cx="5339002" cy="8201026"/>
          </a:xfrm>
          <a:prstGeom prst="rect">
            <a:avLst/>
          </a:prstGeom>
        </p:spPr>
        <p:txBody>
          <a:bodyPr lIns="0" tIns="0" rIns="0" bIns="0" rtlCol="0" anchor="t">
            <a:spAutoFit/>
          </a:bodyPr>
          <a:lstStyle/>
          <a:p>
            <a:pPr algn="ctr">
              <a:lnSpc>
                <a:spcPts val="8001"/>
              </a:lnSpc>
            </a:pPr>
            <a:r>
              <a:rPr lang="en-US" sz="6898" b="1" spc="-448">
                <a:solidFill>
                  <a:srgbClr val="000000"/>
                </a:solidFill>
                <a:latin typeface="Gaegu Bold"/>
                <a:ea typeface="Gaegu Bold"/>
                <a:cs typeface="Gaegu Bold"/>
                <a:sym typeface="Gaegu Bold"/>
              </a:rPr>
              <a:t>Insight 7.</a:t>
            </a:r>
          </a:p>
          <a:p>
            <a:pPr marL="0" lvl="0" indent="0" algn="ctr">
              <a:lnSpc>
                <a:spcPts val="8001"/>
              </a:lnSpc>
              <a:spcBef>
                <a:spcPct val="0"/>
              </a:spcBef>
            </a:pPr>
            <a:r>
              <a:rPr lang="en-US" sz="6898" b="1" spc="-448">
                <a:solidFill>
                  <a:srgbClr val="000000"/>
                </a:solidFill>
                <a:latin typeface="Gaegu Bold"/>
                <a:ea typeface="Gaegu Bold"/>
                <a:cs typeface="Gaegu Bold"/>
                <a:sym typeface="Gaegu Bold"/>
              </a:rPr>
              <a:t>Most popular mode of transport used by International tourists to visit India. (Air vs others)</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6E9"/>
        </a:solidFill>
        <a:effectLst/>
      </p:bgPr>
    </p:bg>
    <p:spTree>
      <p:nvGrpSpPr>
        <p:cNvPr id="1" name=""/>
        <p:cNvGrpSpPr/>
        <p:nvPr/>
      </p:nvGrpSpPr>
      <p:grpSpPr>
        <a:xfrm>
          <a:off x="0" y="0"/>
          <a:ext cx="0" cy="0"/>
          <a:chOff x="0" y="0"/>
          <a:chExt cx="0" cy="0"/>
        </a:xfrm>
      </p:grpSpPr>
      <p:sp>
        <p:nvSpPr>
          <p:cNvPr id="2" name="Freeform 2"/>
          <p:cNvSpPr/>
          <p:nvPr/>
        </p:nvSpPr>
        <p:spPr>
          <a:xfrm>
            <a:off x="1883710" y="-662719"/>
            <a:ext cx="12845791" cy="4814881"/>
          </a:xfrm>
          <a:custGeom>
            <a:avLst/>
            <a:gdLst/>
            <a:ahLst/>
            <a:cxnLst/>
            <a:rect l="l" t="t" r="r" b="b"/>
            <a:pathLst>
              <a:path w="12845791" h="4814881">
                <a:moveTo>
                  <a:pt x="0" y="0"/>
                </a:moveTo>
                <a:lnTo>
                  <a:pt x="12845792" y="0"/>
                </a:lnTo>
                <a:lnTo>
                  <a:pt x="12845792" y="4814881"/>
                </a:lnTo>
                <a:lnTo>
                  <a:pt x="0" y="481488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6139674" y="-2144539"/>
            <a:ext cx="7085301" cy="8747285"/>
          </a:xfrm>
          <a:custGeom>
            <a:avLst/>
            <a:gdLst/>
            <a:ahLst/>
            <a:cxnLst/>
            <a:rect l="l" t="t" r="r" b="b"/>
            <a:pathLst>
              <a:path w="7085301" h="8747285">
                <a:moveTo>
                  <a:pt x="0" y="0"/>
                </a:moveTo>
                <a:lnTo>
                  <a:pt x="7085301" y="0"/>
                </a:lnTo>
                <a:lnTo>
                  <a:pt x="7085301" y="8747285"/>
                </a:lnTo>
                <a:lnTo>
                  <a:pt x="0" y="874728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214141" y="8229600"/>
            <a:ext cx="3935245" cy="4114800"/>
          </a:xfrm>
          <a:custGeom>
            <a:avLst/>
            <a:gdLst/>
            <a:ahLst/>
            <a:cxnLst/>
            <a:rect l="l" t="t" r="r" b="b"/>
            <a:pathLst>
              <a:path w="3935245" h="4114800">
                <a:moveTo>
                  <a:pt x="0" y="0"/>
                </a:moveTo>
                <a:lnTo>
                  <a:pt x="3935245" y="0"/>
                </a:lnTo>
                <a:lnTo>
                  <a:pt x="3935245"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rot="-204410">
            <a:off x="522076" y="6172705"/>
            <a:ext cx="2723269" cy="3568225"/>
          </a:xfrm>
          <a:custGeom>
            <a:avLst/>
            <a:gdLst/>
            <a:ahLst/>
            <a:cxnLst/>
            <a:rect l="l" t="t" r="r" b="b"/>
            <a:pathLst>
              <a:path w="2723269" h="3568225">
                <a:moveTo>
                  <a:pt x="0" y="0"/>
                </a:moveTo>
                <a:lnTo>
                  <a:pt x="2723269" y="0"/>
                </a:lnTo>
                <a:lnTo>
                  <a:pt x="2723269" y="3568225"/>
                </a:lnTo>
                <a:lnTo>
                  <a:pt x="0" y="356822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6" name="Freeform 6"/>
          <p:cNvSpPr/>
          <p:nvPr/>
        </p:nvSpPr>
        <p:spPr>
          <a:xfrm>
            <a:off x="13857576" y="7956817"/>
            <a:ext cx="6803448" cy="4114800"/>
          </a:xfrm>
          <a:custGeom>
            <a:avLst/>
            <a:gdLst/>
            <a:ahLst/>
            <a:cxnLst/>
            <a:rect l="l" t="t" r="r" b="b"/>
            <a:pathLst>
              <a:path w="6803448" h="4114800">
                <a:moveTo>
                  <a:pt x="0" y="0"/>
                </a:moveTo>
                <a:lnTo>
                  <a:pt x="6803448" y="0"/>
                </a:lnTo>
                <a:lnTo>
                  <a:pt x="6803448"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7" name="Freeform 7"/>
          <p:cNvSpPr/>
          <p:nvPr/>
        </p:nvSpPr>
        <p:spPr>
          <a:xfrm rot="-1214777">
            <a:off x="-855884" y="2068669"/>
            <a:ext cx="2400530" cy="2200806"/>
          </a:xfrm>
          <a:custGeom>
            <a:avLst/>
            <a:gdLst/>
            <a:ahLst/>
            <a:cxnLst/>
            <a:rect l="l" t="t" r="r" b="b"/>
            <a:pathLst>
              <a:path w="2400530" h="2200806">
                <a:moveTo>
                  <a:pt x="0" y="0"/>
                </a:moveTo>
                <a:lnTo>
                  <a:pt x="2400530" y="0"/>
                </a:lnTo>
                <a:lnTo>
                  <a:pt x="2400530" y="2200806"/>
                </a:lnTo>
                <a:lnTo>
                  <a:pt x="0" y="2200806"/>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8" name="Freeform 8"/>
          <p:cNvSpPr/>
          <p:nvPr/>
        </p:nvSpPr>
        <p:spPr>
          <a:xfrm rot="-580242">
            <a:off x="-235735" y="-222455"/>
            <a:ext cx="1308391" cy="1705248"/>
          </a:xfrm>
          <a:custGeom>
            <a:avLst/>
            <a:gdLst/>
            <a:ahLst/>
            <a:cxnLst/>
            <a:rect l="l" t="t" r="r" b="b"/>
            <a:pathLst>
              <a:path w="1308391" h="1705248">
                <a:moveTo>
                  <a:pt x="0" y="0"/>
                </a:moveTo>
                <a:lnTo>
                  <a:pt x="1308390" y="0"/>
                </a:lnTo>
                <a:lnTo>
                  <a:pt x="1308390" y="1705249"/>
                </a:lnTo>
                <a:lnTo>
                  <a:pt x="0" y="1705249"/>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9" name="Freeform 9"/>
          <p:cNvSpPr/>
          <p:nvPr/>
        </p:nvSpPr>
        <p:spPr>
          <a:xfrm rot="875136">
            <a:off x="16583782" y="-670221"/>
            <a:ext cx="1745753" cy="2207274"/>
          </a:xfrm>
          <a:custGeom>
            <a:avLst/>
            <a:gdLst/>
            <a:ahLst/>
            <a:cxnLst/>
            <a:rect l="l" t="t" r="r" b="b"/>
            <a:pathLst>
              <a:path w="1745753" h="2207274">
                <a:moveTo>
                  <a:pt x="0" y="0"/>
                </a:moveTo>
                <a:lnTo>
                  <a:pt x="1745754" y="0"/>
                </a:lnTo>
                <a:lnTo>
                  <a:pt x="1745754" y="2207274"/>
                </a:lnTo>
                <a:lnTo>
                  <a:pt x="0" y="2207274"/>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sp>
        <p:nvSpPr>
          <p:cNvPr id="10" name="Freeform 10"/>
          <p:cNvSpPr/>
          <p:nvPr/>
        </p:nvSpPr>
        <p:spPr>
          <a:xfrm>
            <a:off x="0" y="0"/>
            <a:ext cx="13092833" cy="10245142"/>
          </a:xfrm>
          <a:custGeom>
            <a:avLst/>
            <a:gdLst/>
            <a:ahLst/>
            <a:cxnLst/>
            <a:rect l="l" t="t" r="r" b="b"/>
            <a:pathLst>
              <a:path w="13092833" h="10245142">
                <a:moveTo>
                  <a:pt x="0" y="0"/>
                </a:moveTo>
                <a:lnTo>
                  <a:pt x="13092833" y="0"/>
                </a:lnTo>
                <a:lnTo>
                  <a:pt x="13092833" y="10245142"/>
                </a:lnTo>
                <a:lnTo>
                  <a:pt x="0" y="10245142"/>
                </a:lnTo>
                <a:lnTo>
                  <a:pt x="0" y="0"/>
                </a:lnTo>
                <a:close/>
              </a:path>
            </a:pathLst>
          </a:custGeom>
          <a:blipFill>
            <a:blip r:embed="rId18"/>
            <a:stretch>
              <a:fillRect/>
            </a:stretch>
          </a:blipFill>
        </p:spPr>
      </p:sp>
      <p:sp>
        <p:nvSpPr>
          <p:cNvPr id="11" name="TextBox 11"/>
          <p:cNvSpPr txBox="1"/>
          <p:nvPr/>
        </p:nvSpPr>
        <p:spPr>
          <a:xfrm>
            <a:off x="13258497" y="845846"/>
            <a:ext cx="5029503" cy="8391525"/>
          </a:xfrm>
          <a:prstGeom prst="rect">
            <a:avLst/>
          </a:prstGeom>
        </p:spPr>
        <p:txBody>
          <a:bodyPr lIns="0" tIns="0" rIns="0" bIns="0" rtlCol="0" anchor="t">
            <a:spAutoFit/>
          </a:bodyPr>
          <a:lstStyle/>
          <a:p>
            <a:pPr algn="ctr">
              <a:lnSpc>
                <a:spcPts val="9333"/>
              </a:lnSpc>
            </a:pPr>
            <a:r>
              <a:rPr lang="en-US" sz="8046" b="1" spc="-523">
                <a:solidFill>
                  <a:srgbClr val="000000"/>
                </a:solidFill>
                <a:latin typeface="Gaegu Bold"/>
                <a:ea typeface="Gaegu Bold"/>
                <a:cs typeface="Gaegu Bold"/>
                <a:sym typeface="Gaegu Bold"/>
              </a:rPr>
              <a:t>Insight 8.</a:t>
            </a:r>
          </a:p>
          <a:p>
            <a:pPr marL="0" lvl="0" indent="0" algn="ctr">
              <a:lnSpc>
                <a:spcPts val="9333"/>
              </a:lnSpc>
              <a:spcBef>
                <a:spcPct val="0"/>
              </a:spcBef>
            </a:pPr>
            <a:r>
              <a:rPr lang="en-US" sz="8046" b="1" spc="-523">
                <a:solidFill>
                  <a:srgbClr val="000000"/>
                </a:solidFill>
                <a:latin typeface="Gaegu Bold"/>
                <a:ea typeface="Gaegu Bold"/>
                <a:cs typeface="Gaegu Bold"/>
                <a:sym typeface="Gaegu Bold"/>
              </a:rPr>
              <a:t>Gender diversity of tourists arriving in top 6 Indian airports.</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6E9"/>
        </a:solidFill>
        <a:effectLst/>
      </p:bgPr>
    </p:bg>
    <p:spTree>
      <p:nvGrpSpPr>
        <p:cNvPr id="1" name=""/>
        <p:cNvGrpSpPr/>
        <p:nvPr/>
      </p:nvGrpSpPr>
      <p:grpSpPr>
        <a:xfrm>
          <a:off x="0" y="0"/>
          <a:ext cx="0" cy="0"/>
          <a:chOff x="0" y="0"/>
          <a:chExt cx="0" cy="0"/>
        </a:xfrm>
      </p:grpSpPr>
      <p:sp>
        <p:nvSpPr>
          <p:cNvPr id="2" name="Freeform 2"/>
          <p:cNvSpPr/>
          <p:nvPr/>
        </p:nvSpPr>
        <p:spPr>
          <a:xfrm>
            <a:off x="1883710" y="-662719"/>
            <a:ext cx="12845791" cy="4814881"/>
          </a:xfrm>
          <a:custGeom>
            <a:avLst/>
            <a:gdLst/>
            <a:ahLst/>
            <a:cxnLst/>
            <a:rect l="l" t="t" r="r" b="b"/>
            <a:pathLst>
              <a:path w="12845791" h="4814881">
                <a:moveTo>
                  <a:pt x="0" y="0"/>
                </a:moveTo>
                <a:lnTo>
                  <a:pt x="12845792" y="0"/>
                </a:lnTo>
                <a:lnTo>
                  <a:pt x="12845792" y="4814881"/>
                </a:lnTo>
                <a:lnTo>
                  <a:pt x="0" y="481488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214141" y="8229600"/>
            <a:ext cx="3935245" cy="4114800"/>
          </a:xfrm>
          <a:custGeom>
            <a:avLst/>
            <a:gdLst/>
            <a:ahLst/>
            <a:cxnLst/>
            <a:rect l="l" t="t" r="r" b="b"/>
            <a:pathLst>
              <a:path w="3935245" h="4114800">
                <a:moveTo>
                  <a:pt x="0" y="0"/>
                </a:moveTo>
                <a:lnTo>
                  <a:pt x="3935245" y="0"/>
                </a:lnTo>
                <a:lnTo>
                  <a:pt x="3935245"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rot="-204410">
            <a:off x="522076" y="6172705"/>
            <a:ext cx="2723269" cy="3568225"/>
          </a:xfrm>
          <a:custGeom>
            <a:avLst/>
            <a:gdLst/>
            <a:ahLst/>
            <a:cxnLst/>
            <a:rect l="l" t="t" r="r" b="b"/>
            <a:pathLst>
              <a:path w="2723269" h="3568225">
                <a:moveTo>
                  <a:pt x="0" y="0"/>
                </a:moveTo>
                <a:lnTo>
                  <a:pt x="2723269" y="0"/>
                </a:lnTo>
                <a:lnTo>
                  <a:pt x="2723269" y="3568225"/>
                </a:lnTo>
                <a:lnTo>
                  <a:pt x="0" y="35682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a:off x="13857576" y="7956817"/>
            <a:ext cx="6803448" cy="4114800"/>
          </a:xfrm>
          <a:custGeom>
            <a:avLst/>
            <a:gdLst/>
            <a:ahLst/>
            <a:cxnLst/>
            <a:rect l="l" t="t" r="r" b="b"/>
            <a:pathLst>
              <a:path w="6803448" h="4114800">
                <a:moveTo>
                  <a:pt x="0" y="0"/>
                </a:moveTo>
                <a:lnTo>
                  <a:pt x="6803448" y="0"/>
                </a:lnTo>
                <a:lnTo>
                  <a:pt x="6803448"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6" name="Freeform 6"/>
          <p:cNvSpPr/>
          <p:nvPr/>
        </p:nvSpPr>
        <p:spPr>
          <a:xfrm rot="-1214777">
            <a:off x="-855884" y="2068669"/>
            <a:ext cx="2400530" cy="2200806"/>
          </a:xfrm>
          <a:custGeom>
            <a:avLst/>
            <a:gdLst/>
            <a:ahLst/>
            <a:cxnLst/>
            <a:rect l="l" t="t" r="r" b="b"/>
            <a:pathLst>
              <a:path w="2400530" h="2200806">
                <a:moveTo>
                  <a:pt x="0" y="0"/>
                </a:moveTo>
                <a:lnTo>
                  <a:pt x="2400530" y="0"/>
                </a:lnTo>
                <a:lnTo>
                  <a:pt x="2400530" y="2200806"/>
                </a:lnTo>
                <a:lnTo>
                  <a:pt x="0" y="2200806"/>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7" name="Freeform 7"/>
          <p:cNvSpPr/>
          <p:nvPr/>
        </p:nvSpPr>
        <p:spPr>
          <a:xfrm rot="-580242">
            <a:off x="-235735" y="-222455"/>
            <a:ext cx="1308391" cy="1705248"/>
          </a:xfrm>
          <a:custGeom>
            <a:avLst/>
            <a:gdLst/>
            <a:ahLst/>
            <a:cxnLst/>
            <a:rect l="l" t="t" r="r" b="b"/>
            <a:pathLst>
              <a:path w="1308391" h="1705248">
                <a:moveTo>
                  <a:pt x="0" y="0"/>
                </a:moveTo>
                <a:lnTo>
                  <a:pt x="1308390" y="0"/>
                </a:lnTo>
                <a:lnTo>
                  <a:pt x="1308390" y="1705249"/>
                </a:lnTo>
                <a:lnTo>
                  <a:pt x="0" y="1705249"/>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8" name="Freeform 8"/>
          <p:cNvSpPr/>
          <p:nvPr/>
        </p:nvSpPr>
        <p:spPr>
          <a:xfrm rot="875136">
            <a:off x="16613816" y="-810948"/>
            <a:ext cx="1745753" cy="2207274"/>
          </a:xfrm>
          <a:custGeom>
            <a:avLst/>
            <a:gdLst/>
            <a:ahLst/>
            <a:cxnLst/>
            <a:rect l="l" t="t" r="r" b="b"/>
            <a:pathLst>
              <a:path w="1745753" h="2207274">
                <a:moveTo>
                  <a:pt x="0" y="0"/>
                </a:moveTo>
                <a:lnTo>
                  <a:pt x="1745753" y="0"/>
                </a:lnTo>
                <a:lnTo>
                  <a:pt x="1745753" y="2207275"/>
                </a:lnTo>
                <a:lnTo>
                  <a:pt x="0" y="2207275"/>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9" name="Freeform 9"/>
          <p:cNvSpPr/>
          <p:nvPr/>
        </p:nvSpPr>
        <p:spPr>
          <a:xfrm>
            <a:off x="554713" y="227706"/>
            <a:ext cx="12393351" cy="9589355"/>
          </a:xfrm>
          <a:custGeom>
            <a:avLst/>
            <a:gdLst/>
            <a:ahLst/>
            <a:cxnLst/>
            <a:rect l="l" t="t" r="r" b="b"/>
            <a:pathLst>
              <a:path w="12393351" h="9589355">
                <a:moveTo>
                  <a:pt x="0" y="0"/>
                </a:moveTo>
                <a:lnTo>
                  <a:pt x="12393351" y="0"/>
                </a:lnTo>
                <a:lnTo>
                  <a:pt x="12393351" y="9589356"/>
                </a:lnTo>
                <a:lnTo>
                  <a:pt x="0" y="9589356"/>
                </a:lnTo>
                <a:lnTo>
                  <a:pt x="0" y="0"/>
                </a:lnTo>
                <a:close/>
              </a:path>
            </a:pathLst>
          </a:custGeom>
          <a:blipFill>
            <a:blip r:embed="rId16"/>
            <a:stretch>
              <a:fillRect/>
            </a:stretch>
          </a:blipFill>
        </p:spPr>
      </p:sp>
      <p:sp>
        <p:nvSpPr>
          <p:cNvPr id="10" name="TextBox 10"/>
          <p:cNvSpPr txBox="1"/>
          <p:nvPr/>
        </p:nvSpPr>
        <p:spPr>
          <a:xfrm>
            <a:off x="13294992" y="1120797"/>
            <a:ext cx="4993008" cy="7108803"/>
          </a:xfrm>
          <a:prstGeom prst="rect">
            <a:avLst/>
          </a:prstGeom>
        </p:spPr>
        <p:txBody>
          <a:bodyPr lIns="0" tIns="0" rIns="0" bIns="0" rtlCol="0" anchor="t">
            <a:spAutoFit/>
          </a:bodyPr>
          <a:lstStyle/>
          <a:p>
            <a:pPr algn="ctr">
              <a:lnSpc>
                <a:spcPts val="7900"/>
              </a:lnSpc>
            </a:pPr>
            <a:r>
              <a:rPr lang="en-US" sz="6810" b="1" spc="-442">
                <a:solidFill>
                  <a:srgbClr val="000000"/>
                </a:solidFill>
                <a:latin typeface="Gaegu Bold"/>
                <a:ea typeface="Gaegu Bold"/>
                <a:cs typeface="Gaegu Bold"/>
                <a:sym typeface="Gaegu Bold"/>
              </a:rPr>
              <a:t>Insight 9.</a:t>
            </a:r>
          </a:p>
          <a:p>
            <a:pPr marL="0" lvl="0" indent="0" algn="ctr">
              <a:lnSpc>
                <a:spcPts val="7900"/>
              </a:lnSpc>
              <a:spcBef>
                <a:spcPct val="0"/>
              </a:spcBef>
            </a:pPr>
            <a:r>
              <a:rPr lang="en-US" sz="6810" b="1" spc="-442">
                <a:solidFill>
                  <a:srgbClr val="000000"/>
                </a:solidFill>
                <a:latin typeface="Gaegu Bold"/>
                <a:ea typeface="Gaegu Bold"/>
                <a:cs typeface="Gaegu Bold"/>
                <a:sym typeface="Gaegu Bold"/>
              </a:rPr>
              <a:t>Impact of COVID 19 on Indian tourism Industry (No of tourist travelling)</a:t>
            </a:r>
          </a:p>
        </p:txBody>
      </p:sp>
      <p:sp>
        <p:nvSpPr>
          <p:cNvPr id="11" name="TextBox 11"/>
          <p:cNvSpPr txBox="1"/>
          <p:nvPr/>
        </p:nvSpPr>
        <p:spPr>
          <a:xfrm>
            <a:off x="1505890" y="9394683"/>
            <a:ext cx="22157608" cy="422379"/>
          </a:xfrm>
          <a:prstGeom prst="rect">
            <a:avLst/>
          </a:prstGeom>
        </p:spPr>
        <p:txBody>
          <a:bodyPr lIns="0" tIns="0" rIns="0" bIns="0" rtlCol="0" anchor="t">
            <a:spAutoFit/>
          </a:bodyPr>
          <a:lstStyle/>
          <a:p>
            <a:pPr algn="l">
              <a:lnSpc>
                <a:spcPts val="2923"/>
              </a:lnSpc>
              <a:spcBef>
                <a:spcPct val="0"/>
              </a:spcBef>
            </a:pPr>
            <a:r>
              <a:rPr lang="en-US" sz="2520" b="1" spc="-163">
                <a:solidFill>
                  <a:srgbClr val="000000"/>
                </a:solidFill>
                <a:latin typeface="Gaegu Bold"/>
                <a:ea typeface="Gaegu Bold"/>
                <a:cs typeface="Gaegu Bold"/>
                <a:sym typeface="Gaegu Bold"/>
              </a:rPr>
              <a:t>'USA'    'UK'    'Ban’  'Can'   'China'  'Fran'  'Germ'  'Japan' 'Malay'   'Aus'</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6EE"/>
        </a:solidFill>
        <a:effectLst/>
      </p:bgPr>
    </p:bg>
    <p:spTree>
      <p:nvGrpSpPr>
        <p:cNvPr id="1" name=""/>
        <p:cNvGrpSpPr/>
        <p:nvPr/>
      </p:nvGrpSpPr>
      <p:grpSpPr>
        <a:xfrm>
          <a:off x="0" y="0"/>
          <a:ext cx="0" cy="0"/>
          <a:chOff x="0" y="0"/>
          <a:chExt cx="0" cy="0"/>
        </a:xfrm>
      </p:grpSpPr>
      <p:sp>
        <p:nvSpPr>
          <p:cNvPr id="2" name="Freeform 2"/>
          <p:cNvSpPr/>
          <p:nvPr/>
        </p:nvSpPr>
        <p:spPr>
          <a:xfrm>
            <a:off x="-1454412" y="-5454912"/>
            <a:ext cx="21196825" cy="21196825"/>
          </a:xfrm>
          <a:custGeom>
            <a:avLst/>
            <a:gdLst/>
            <a:ahLst/>
            <a:cxnLst/>
            <a:rect l="l" t="t" r="r" b="b"/>
            <a:pathLst>
              <a:path w="21196825" h="21196825">
                <a:moveTo>
                  <a:pt x="0" y="0"/>
                </a:moveTo>
                <a:lnTo>
                  <a:pt x="21196824" y="0"/>
                </a:lnTo>
                <a:lnTo>
                  <a:pt x="21196824" y="21196824"/>
                </a:lnTo>
                <a:lnTo>
                  <a:pt x="0" y="21196824"/>
                </a:lnTo>
                <a:lnTo>
                  <a:pt x="0" y="0"/>
                </a:lnTo>
                <a:close/>
              </a:path>
            </a:pathLst>
          </a:custGeom>
          <a:blipFill>
            <a:blip r:embed="rId2">
              <a:alphaModFix amt="4000"/>
              <a:extLst>
                <a:ext uri="{96DAC541-7B7A-43D3-8B79-37D633B846F1}">
                  <asvg:svgBlip xmlns:asvg="http://schemas.microsoft.com/office/drawing/2016/SVG/main" r:embed="rId3"/>
                </a:ext>
              </a:extLst>
            </a:blip>
            <a:stretch>
              <a:fillRect/>
            </a:stretch>
          </a:blipFill>
        </p:spPr>
      </p:sp>
      <p:sp>
        <p:nvSpPr>
          <p:cNvPr id="3" name="Freeform 3"/>
          <p:cNvSpPr/>
          <p:nvPr/>
        </p:nvSpPr>
        <p:spPr>
          <a:xfrm>
            <a:off x="-1881468" y="4274276"/>
            <a:ext cx="11754086" cy="7971407"/>
          </a:xfrm>
          <a:custGeom>
            <a:avLst/>
            <a:gdLst/>
            <a:ahLst/>
            <a:cxnLst/>
            <a:rect l="l" t="t" r="r" b="b"/>
            <a:pathLst>
              <a:path w="11754086" h="7971407">
                <a:moveTo>
                  <a:pt x="0" y="0"/>
                </a:moveTo>
                <a:lnTo>
                  <a:pt x="11754085" y="0"/>
                </a:lnTo>
                <a:lnTo>
                  <a:pt x="11754085" y="7971407"/>
                </a:lnTo>
                <a:lnTo>
                  <a:pt x="0" y="797140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273540" y="1846815"/>
            <a:ext cx="8538230" cy="8680270"/>
          </a:xfrm>
          <a:custGeom>
            <a:avLst/>
            <a:gdLst/>
            <a:ahLst/>
            <a:cxnLst/>
            <a:rect l="l" t="t" r="r" b="b"/>
            <a:pathLst>
              <a:path w="8538230" h="8680270">
                <a:moveTo>
                  <a:pt x="0" y="0"/>
                </a:moveTo>
                <a:lnTo>
                  <a:pt x="8538229" y="0"/>
                </a:lnTo>
                <a:lnTo>
                  <a:pt x="8538229" y="8680270"/>
                </a:lnTo>
                <a:lnTo>
                  <a:pt x="0" y="868027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rot="-737898">
            <a:off x="14962890" y="1134778"/>
            <a:ext cx="2169640" cy="1424073"/>
          </a:xfrm>
          <a:custGeom>
            <a:avLst/>
            <a:gdLst/>
            <a:ahLst/>
            <a:cxnLst/>
            <a:rect l="l" t="t" r="r" b="b"/>
            <a:pathLst>
              <a:path w="2169640" h="1424073">
                <a:moveTo>
                  <a:pt x="0" y="0"/>
                </a:moveTo>
                <a:lnTo>
                  <a:pt x="2169640" y="0"/>
                </a:lnTo>
                <a:lnTo>
                  <a:pt x="2169640" y="1424073"/>
                </a:lnTo>
                <a:lnTo>
                  <a:pt x="0" y="142407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6" name="TextBox 6"/>
          <p:cNvSpPr txBox="1"/>
          <p:nvPr/>
        </p:nvSpPr>
        <p:spPr>
          <a:xfrm>
            <a:off x="7867929" y="3166284"/>
            <a:ext cx="9391371" cy="4287807"/>
          </a:xfrm>
          <a:prstGeom prst="rect">
            <a:avLst/>
          </a:prstGeom>
        </p:spPr>
        <p:txBody>
          <a:bodyPr lIns="0" tIns="0" rIns="0" bIns="0" rtlCol="0" anchor="t">
            <a:spAutoFit/>
          </a:bodyPr>
          <a:lstStyle/>
          <a:p>
            <a:pPr marL="0" lvl="0" indent="0" algn="ctr">
              <a:lnSpc>
                <a:spcPts val="16851"/>
              </a:lnSpc>
              <a:spcBef>
                <a:spcPct val="0"/>
              </a:spcBef>
            </a:pPr>
            <a:r>
              <a:rPr lang="en-US" sz="17021" u="none" strike="noStrike">
                <a:solidFill>
                  <a:srgbClr val="000000"/>
                </a:solidFill>
                <a:latin typeface="Lazydog"/>
                <a:ea typeface="Lazydog"/>
                <a:cs typeface="Lazydog"/>
                <a:sym typeface="Lazydog"/>
              </a:rPr>
              <a:t>Thank You</a:t>
            </a:r>
          </a:p>
        </p:txBody>
      </p:sp>
      <p:sp>
        <p:nvSpPr>
          <p:cNvPr id="7" name="Freeform 7"/>
          <p:cNvSpPr/>
          <p:nvPr/>
        </p:nvSpPr>
        <p:spPr>
          <a:xfrm rot="-796275">
            <a:off x="6434531" y="-500957"/>
            <a:ext cx="2385328" cy="3101491"/>
          </a:xfrm>
          <a:custGeom>
            <a:avLst/>
            <a:gdLst/>
            <a:ahLst/>
            <a:cxnLst/>
            <a:rect l="l" t="t" r="r" b="b"/>
            <a:pathLst>
              <a:path w="2385328" h="3101491">
                <a:moveTo>
                  <a:pt x="0" y="0"/>
                </a:moveTo>
                <a:lnTo>
                  <a:pt x="2385329" y="0"/>
                </a:lnTo>
                <a:lnTo>
                  <a:pt x="2385329" y="3101490"/>
                </a:lnTo>
                <a:lnTo>
                  <a:pt x="0" y="310149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8" name="Freeform 8"/>
          <p:cNvSpPr/>
          <p:nvPr/>
        </p:nvSpPr>
        <p:spPr>
          <a:xfrm rot="1279022">
            <a:off x="15297598" y="5686526"/>
            <a:ext cx="1660708" cy="1968511"/>
          </a:xfrm>
          <a:custGeom>
            <a:avLst/>
            <a:gdLst/>
            <a:ahLst/>
            <a:cxnLst/>
            <a:rect l="l" t="t" r="r" b="b"/>
            <a:pathLst>
              <a:path w="1660708" h="1968511">
                <a:moveTo>
                  <a:pt x="0" y="0"/>
                </a:moveTo>
                <a:lnTo>
                  <a:pt x="1660707" y="0"/>
                </a:lnTo>
                <a:lnTo>
                  <a:pt x="1660707" y="1968512"/>
                </a:lnTo>
                <a:lnTo>
                  <a:pt x="0" y="1968512"/>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9" name="Freeform 9"/>
          <p:cNvSpPr/>
          <p:nvPr/>
        </p:nvSpPr>
        <p:spPr>
          <a:xfrm>
            <a:off x="11113728" y="7454091"/>
            <a:ext cx="3882875" cy="4114800"/>
          </a:xfrm>
          <a:custGeom>
            <a:avLst/>
            <a:gdLst/>
            <a:ahLst/>
            <a:cxnLst/>
            <a:rect l="l" t="t" r="r" b="b"/>
            <a:pathLst>
              <a:path w="3882875" h="4114800">
                <a:moveTo>
                  <a:pt x="0" y="0"/>
                </a:moveTo>
                <a:lnTo>
                  <a:pt x="3882875" y="0"/>
                </a:lnTo>
                <a:lnTo>
                  <a:pt x="3882875" y="4114800"/>
                </a:lnTo>
                <a:lnTo>
                  <a:pt x="0" y="4114800"/>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6E9"/>
        </a:solidFill>
        <a:effectLst/>
      </p:bgPr>
    </p:bg>
    <p:spTree>
      <p:nvGrpSpPr>
        <p:cNvPr id="1" name=""/>
        <p:cNvGrpSpPr/>
        <p:nvPr/>
      </p:nvGrpSpPr>
      <p:grpSpPr>
        <a:xfrm>
          <a:off x="0" y="0"/>
          <a:ext cx="0" cy="0"/>
          <a:chOff x="0" y="0"/>
          <a:chExt cx="0" cy="0"/>
        </a:xfrm>
      </p:grpSpPr>
      <p:sp>
        <p:nvSpPr>
          <p:cNvPr id="2" name="Freeform 2"/>
          <p:cNvSpPr/>
          <p:nvPr/>
        </p:nvSpPr>
        <p:spPr>
          <a:xfrm rot="4437343">
            <a:off x="13916669" y="-1576642"/>
            <a:ext cx="5337594" cy="4114800"/>
          </a:xfrm>
          <a:custGeom>
            <a:avLst/>
            <a:gdLst/>
            <a:ahLst/>
            <a:cxnLst/>
            <a:rect l="l" t="t" r="r" b="b"/>
            <a:pathLst>
              <a:path w="5337594" h="4114800">
                <a:moveTo>
                  <a:pt x="0" y="0"/>
                </a:moveTo>
                <a:lnTo>
                  <a:pt x="5337594" y="0"/>
                </a:lnTo>
                <a:lnTo>
                  <a:pt x="5337594"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599130" y="7420969"/>
            <a:ext cx="3859723" cy="4114800"/>
          </a:xfrm>
          <a:custGeom>
            <a:avLst/>
            <a:gdLst/>
            <a:ahLst/>
            <a:cxnLst/>
            <a:rect l="l" t="t" r="r" b="b"/>
            <a:pathLst>
              <a:path w="3859723" h="4114800">
                <a:moveTo>
                  <a:pt x="0" y="0"/>
                </a:moveTo>
                <a:lnTo>
                  <a:pt x="3859723" y="0"/>
                </a:lnTo>
                <a:lnTo>
                  <a:pt x="3859723"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3000712" y="1425150"/>
            <a:ext cx="7671095" cy="11191253"/>
          </a:xfrm>
          <a:custGeom>
            <a:avLst/>
            <a:gdLst/>
            <a:ahLst/>
            <a:cxnLst/>
            <a:rect l="l" t="t" r="r" b="b"/>
            <a:pathLst>
              <a:path w="7671095" h="11191253">
                <a:moveTo>
                  <a:pt x="0" y="0"/>
                </a:moveTo>
                <a:lnTo>
                  <a:pt x="7671095" y="0"/>
                </a:lnTo>
                <a:lnTo>
                  <a:pt x="7671095" y="11191253"/>
                </a:lnTo>
                <a:lnTo>
                  <a:pt x="0" y="1119125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rot="1111759">
            <a:off x="16644639" y="-854717"/>
            <a:ext cx="1735697" cy="2057400"/>
          </a:xfrm>
          <a:custGeom>
            <a:avLst/>
            <a:gdLst/>
            <a:ahLst/>
            <a:cxnLst/>
            <a:rect l="l" t="t" r="r" b="b"/>
            <a:pathLst>
              <a:path w="1735697" h="2057400">
                <a:moveTo>
                  <a:pt x="0" y="0"/>
                </a:moveTo>
                <a:lnTo>
                  <a:pt x="1735698" y="0"/>
                </a:lnTo>
                <a:lnTo>
                  <a:pt x="1735698" y="2057400"/>
                </a:lnTo>
                <a:lnTo>
                  <a:pt x="0" y="205740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6" name="Freeform 6"/>
          <p:cNvSpPr/>
          <p:nvPr/>
        </p:nvSpPr>
        <p:spPr>
          <a:xfrm>
            <a:off x="-962852" y="1990652"/>
            <a:ext cx="2587167" cy="2694965"/>
          </a:xfrm>
          <a:custGeom>
            <a:avLst/>
            <a:gdLst/>
            <a:ahLst/>
            <a:cxnLst/>
            <a:rect l="l" t="t" r="r" b="b"/>
            <a:pathLst>
              <a:path w="2587167" h="2694965">
                <a:moveTo>
                  <a:pt x="0" y="0"/>
                </a:moveTo>
                <a:lnTo>
                  <a:pt x="2587167" y="0"/>
                </a:lnTo>
                <a:lnTo>
                  <a:pt x="2587167" y="2694965"/>
                </a:lnTo>
                <a:lnTo>
                  <a:pt x="0" y="269496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7" name="Freeform 7"/>
          <p:cNvSpPr/>
          <p:nvPr/>
        </p:nvSpPr>
        <p:spPr>
          <a:xfrm>
            <a:off x="-738043" y="-885963"/>
            <a:ext cx="3919885" cy="2829445"/>
          </a:xfrm>
          <a:custGeom>
            <a:avLst/>
            <a:gdLst/>
            <a:ahLst/>
            <a:cxnLst/>
            <a:rect l="l" t="t" r="r" b="b"/>
            <a:pathLst>
              <a:path w="3919885" h="2829445">
                <a:moveTo>
                  <a:pt x="0" y="0"/>
                </a:moveTo>
                <a:lnTo>
                  <a:pt x="3919885" y="0"/>
                </a:lnTo>
                <a:lnTo>
                  <a:pt x="3919885" y="2829445"/>
                </a:lnTo>
                <a:lnTo>
                  <a:pt x="0" y="2829445"/>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8" name="Freeform 8"/>
          <p:cNvSpPr/>
          <p:nvPr/>
        </p:nvSpPr>
        <p:spPr>
          <a:xfrm rot="9492528">
            <a:off x="4523249" y="9167883"/>
            <a:ext cx="4916388" cy="3361022"/>
          </a:xfrm>
          <a:custGeom>
            <a:avLst/>
            <a:gdLst/>
            <a:ahLst/>
            <a:cxnLst/>
            <a:rect l="l" t="t" r="r" b="b"/>
            <a:pathLst>
              <a:path w="4916388" h="3361022">
                <a:moveTo>
                  <a:pt x="0" y="0"/>
                </a:moveTo>
                <a:lnTo>
                  <a:pt x="4916388" y="0"/>
                </a:lnTo>
                <a:lnTo>
                  <a:pt x="4916388" y="3361021"/>
                </a:lnTo>
                <a:lnTo>
                  <a:pt x="0" y="3361021"/>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9" name="Freeform 9"/>
          <p:cNvSpPr/>
          <p:nvPr/>
        </p:nvSpPr>
        <p:spPr>
          <a:xfrm>
            <a:off x="10486673" y="-500423"/>
            <a:ext cx="2332293" cy="2443905"/>
          </a:xfrm>
          <a:custGeom>
            <a:avLst/>
            <a:gdLst/>
            <a:ahLst/>
            <a:cxnLst/>
            <a:rect l="l" t="t" r="r" b="b"/>
            <a:pathLst>
              <a:path w="2332293" h="2443905">
                <a:moveTo>
                  <a:pt x="0" y="0"/>
                </a:moveTo>
                <a:lnTo>
                  <a:pt x="2332294" y="0"/>
                </a:lnTo>
                <a:lnTo>
                  <a:pt x="2332294" y="2443905"/>
                </a:lnTo>
                <a:lnTo>
                  <a:pt x="0" y="2443905"/>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sp>
        <p:nvSpPr>
          <p:cNvPr id="10" name="Freeform 10"/>
          <p:cNvSpPr/>
          <p:nvPr/>
        </p:nvSpPr>
        <p:spPr>
          <a:xfrm>
            <a:off x="6416243" y="480758"/>
            <a:ext cx="2238581" cy="1626382"/>
          </a:xfrm>
          <a:custGeom>
            <a:avLst/>
            <a:gdLst/>
            <a:ahLst/>
            <a:cxnLst/>
            <a:rect l="l" t="t" r="r" b="b"/>
            <a:pathLst>
              <a:path w="2238581" h="1626382">
                <a:moveTo>
                  <a:pt x="0" y="0"/>
                </a:moveTo>
                <a:lnTo>
                  <a:pt x="2238581" y="0"/>
                </a:lnTo>
                <a:lnTo>
                  <a:pt x="2238581" y="1626382"/>
                </a:lnTo>
                <a:lnTo>
                  <a:pt x="0" y="1626382"/>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sp>
      <p:sp>
        <p:nvSpPr>
          <p:cNvPr id="11" name="TextBox 11"/>
          <p:cNvSpPr txBox="1"/>
          <p:nvPr/>
        </p:nvSpPr>
        <p:spPr>
          <a:xfrm>
            <a:off x="2422015" y="2975636"/>
            <a:ext cx="11287166" cy="6412611"/>
          </a:xfrm>
          <a:prstGeom prst="rect">
            <a:avLst/>
          </a:prstGeom>
        </p:spPr>
        <p:txBody>
          <a:bodyPr lIns="0" tIns="0" rIns="0" bIns="0" rtlCol="0" anchor="t">
            <a:spAutoFit/>
          </a:bodyPr>
          <a:lstStyle/>
          <a:p>
            <a:pPr algn="just">
              <a:lnSpc>
                <a:spcPts val="3852"/>
              </a:lnSpc>
            </a:pPr>
            <a:r>
              <a:rPr lang="en-US" sz="3600" b="1" spc="-234">
                <a:solidFill>
                  <a:srgbClr val="000000"/>
                </a:solidFill>
                <a:latin typeface="Gaegu Bold"/>
                <a:ea typeface="Gaegu Bold"/>
                <a:cs typeface="Gaegu Bold"/>
                <a:sym typeface="Gaegu Bold"/>
              </a:rPr>
              <a:t>About Dataset</a:t>
            </a:r>
          </a:p>
          <a:p>
            <a:pPr algn="just">
              <a:lnSpc>
                <a:spcPts val="3852"/>
              </a:lnSpc>
            </a:pPr>
            <a:r>
              <a:rPr lang="en-US" sz="3600" spc="-234">
                <a:solidFill>
                  <a:srgbClr val="000000"/>
                </a:solidFill>
                <a:latin typeface="Gaegu"/>
                <a:ea typeface="Gaegu"/>
                <a:cs typeface="Gaegu"/>
                <a:sym typeface="Gaegu"/>
              </a:rPr>
              <a:t>This dataset deals with the visitors to INDIA.</a:t>
            </a:r>
          </a:p>
          <a:p>
            <a:pPr algn="just">
              <a:lnSpc>
                <a:spcPts val="3852"/>
              </a:lnSpc>
            </a:pPr>
            <a:r>
              <a:rPr lang="en-US" sz="3600" spc="-234">
                <a:solidFill>
                  <a:srgbClr val="000000"/>
                </a:solidFill>
                <a:latin typeface="Gaegu"/>
                <a:ea typeface="Gaegu"/>
                <a:cs typeface="Gaegu"/>
                <a:sym typeface="Gaegu"/>
              </a:rPr>
              <a:t>It includes foreigners, overseas Indians, and crew members, except for some of the foreign arrivals who are not</a:t>
            </a:r>
          </a:p>
          <a:p>
            <a:pPr algn="just">
              <a:lnSpc>
                <a:spcPts val="3852"/>
              </a:lnSpc>
            </a:pPr>
            <a:r>
              <a:rPr lang="en-US" sz="3600" spc="-234">
                <a:solidFill>
                  <a:srgbClr val="000000"/>
                </a:solidFill>
                <a:latin typeface="Gaegu"/>
                <a:ea typeface="Gaegu"/>
                <a:cs typeface="Gaegu"/>
                <a:sym typeface="Gaegu"/>
              </a:rPr>
              <a:t>considered tourists (diplomats, soldiers, permanent residents, visiting cohabitation, and residents).</a:t>
            </a:r>
          </a:p>
          <a:p>
            <a:pPr algn="just">
              <a:lnSpc>
                <a:spcPts val="3852"/>
              </a:lnSpc>
            </a:pPr>
            <a:r>
              <a:rPr lang="en-US" sz="3600" spc="-234">
                <a:solidFill>
                  <a:srgbClr val="000000"/>
                </a:solidFill>
                <a:latin typeface="Gaegu"/>
                <a:ea typeface="Gaegu"/>
                <a:cs typeface="Gaegu"/>
                <a:sym typeface="Gaegu"/>
              </a:rPr>
              <a:t>The Indian Government has compiled, analyzed, and provided statistics on foreign tourists visiting Indian</a:t>
            </a:r>
          </a:p>
          <a:p>
            <a:pPr algn="just">
              <a:lnSpc>
                <a:spcPts val="3852"/>
              </a:lnSpc>
            </a:pPr>
            <a:r>
              <a:rPr lang="en-US" sz="3600" spc="-234">
                <a:solidFill>
                  <a:srgbClr val="000000"/>
                </a:solidFill>
                <a:latin typeface="Gaegu"/>
                <a:ea typeface="Gaegu"/>
                <a:cs typeface="Gaegu"/>
                <a:sym typeface="Gaegu"/>
              </a:rPr>
              <a:t>and overseas tourists by type.</a:t>
            </a:r>
          </a:p>
          <a:p>
            <a:pPr algn="just">
              <a:lnSpc>
                <a:spcPts val="3852"/>
              </a:lnSpc>
            </a:pPr>
            <a:r>
              <a:rPr lang="en-US" sz="3600" spc="-234">
                <a:solidFill>
                  <a:srgbClr val="000000"/>
                </a:solidFill>
                <a:latin typeface="Gaegu"/>
                <a:ea typeface="Gaegu"/>
                <a:cs typeface="Gaegu"/>
                <a:sym typeface="Gaegu"/>
              </a:rPr>
              <a:t>The data materials were prepared for the purpose of utilizing them as basic data for establishing tourism policies and</a:t>
            </a:r>
          </a:p>
          <a:p>
            <a:pPr algn="just">
              <a:lnSpc>
                <a:spcPts val="3852"/>
              </a:lnSpc>
            </a:pPr>
            <a:r>
              <a:rPr lang="en-US" sz="3600" spc="-234">
                <a:solidFill>
                  <a:srgbClr val="000000"/>
                </a:solidFill>
                <a:latin typeface="Gaegu"/>
                <a:ea typeface="Gaegu"/>
                <a:cs typeface="Gaegu"/>
                <a:sym typeface="Gaegu"/>
              </a:rPr>
              <a:t>marketing strategies.</a:t>
            </a:r>
          </a:p>
          <a:p>
            <a:pPr algn="just">
              <a:lnSpc>
                <a:spcPts val="3852"/>
              </a:lnSpc>
            </a:pPr>
            <a:endParaRPr lang="en-US" sz="3600" spc="-234">
              <a:solidFill>
                <a:srgbClr val="000000"/>
              </a:solidFill>
              <a:latin typeface="Gaegu"/>
              <a:ea typeface="Gaegu"/>
              <a:cs typeface="Gaegu"/>
              <a:sym typeface="Gaegu"/>
            </a:endParaRPr>
          </a:p>
        </p:txBody>
      </p:sp>
      <p:sp>
        <p:nvSpPr>
          <p:cNvPr id="12" name="TextBox 12"/>
          <p:cNvSpPr txBox="1"/>
          <p:nvPr/>
        </p:nvSpPr>
        <p:spPr>
          <a:xfrm>
            <a:off x="3183519" y="1387050"/>
            <a:ext cx="14606308" cy="1402080"/>
          </a:xfrm>
          <a:prstGeom prst="rect">
            <a:avLst/>
          </a:prstGeom>
        </p:spPr>
        <p:txBody>
          <a:bodyPr lIns="0" tIns="0" rIns="0" bIns="0" rtlCol="0" anchor="t">
            <a:spAutoFit/>
          </a:bodyPr>
          <a:lstStyle/>
          <a:p>
            <a:pPr algn="l">
              <a:lnSpc>
                <a:spcPts val="8910"/>
              </a:lnSpc>
            </a:pPr>
            <a:r>
              <a:rPr lang="en-US" sz="9000">
                <a:solidFill>
                  <a:srgbClr val="000000"/>
                </a:solidFill>
                <a:latin typeface="Gaegu"/>
                <a:ea typeface="Gaegu"/>
                <a:cs typeface="Gaegu"/>
                <a:sym typeface="Gaegu"/>
              </a:rPr>
              <a:t>Table of Content</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6E9"/>
        </a:solidFill>
        <a:effectLst/>
      </p:bgPr>
    </p:bg>
    <p:spTree>
      <p:nvGrpSpPr>
        <p:cNvPr id="1" name=""/>
        <p:cNvGrpSpPr/>
        <p:nvPr/>
      </p:nvGrpSpPr>
      <p:grpSpPr>
        <a:xfrm>
          <a:off x="0" y="0"/>
          <a:ext cx="0" cy="0"/>
          <a:chOff x="0" y="0"/>
          <a:chExt cx="0" cy="0"/>
        </a:xfrm>
      </p:grpSpPr>
      <p:sp>
        <p:nvSpPr>
          <p:cNvPr id="2" name="Freeform 2"/>
          <p:cNvSpPr/>
          <p:nvPr/>
        </p:nvSpPr>
        <p:spPr>
          <a:xfrm rot="4437343">
            <a:off x="13916669" y="-1576642"/>
            <a:ext cx="5337594" cy="4114800"/>
          </a:xfrm>
          <a:custGeom>
            <a:avLst/>
            <a:gdLst/>
            <a:ahLst/>
            <a:cxnLst/>
            <a:rect l="l" t="t" r="r" b="b"/>
            <a:pathLst>
              <a:path w="5337594" h="4114800">
                <a:moveTo>
                  <a:pt x="0" y="0"/>
                </a:moveTo>
                <a:lnTo>
                  <a:pt x="5337594" y="0"/>
                </a:lnTo>
                <a:lnTo>
                  <a:pt x="5337594"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599130" y="7420969"/>
            <a:ext cx="3859723" cy="4114800"/>
          </a:xfrm>
          <a:custGeom>
            <a:avLst/>
            <a:gdLst/>
            <a:ahLst/>
            <a:cxnLst/>
            <a:rect l="l" t="t" r="r" b="b"/>
            <a:pathLst>
              <a:path w="3859723" h="4114800">
                <a:moveTo>
                  <a:pt x="0" y="0"/>
                </a:moveTo>
                <a:lnTo>
                  <a:pt x="3859723" y="0"/>
                </a:lnTo>
                <a:lnTo>
                  <a:pt x="3859723"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6178119" y="855973"/>
            <a:ext cx="7671095" cy="11191253"/>
          </a:xfrm>
          <a:custGeom>
            <a:avLst/>
            <a:gdLst/>
            <a:ahLst/>
            <a:cxnLst/>
            <a:rect l="l" t="t" r="r" b="b"/>
            <a:pathLst>
              <a:path w="7671095" h="11191253">
                <a:moveTo>
                  <a:pt x="0" y="0"/>
                </a:moveTo>
                <a:lnTo>
                  <a:pt x="7671095" y="0"/>
                </a:lnTo>
                <a:lnTo>
                  <a:pt x="7671095" y="11191253"/>
                </a:lnTo>
                <a:lnTo>
                  <a:pt x="0" y="1119125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rot="1111759">
            <a:off x="16644639" y="-854717"/>
            <a:ext cx="1735697" cy="2057400"/>
          </a:xfrm>
          <a:custGeom>
            <a:avLst/>
            <a:gdLst/>
            <a:ahLst/>
            <a:cxnLst/>
            <a:rect l="l" t="t" r="r" b="b"/>
            <a:pathLst>
              <a:path w="1735697" h="2057400">
                <a:moveTo>
                  <a:pt x="0" y="0"/>
                </a:moveTo>
                <a:lnTo>
                  <a:pt x="1735698" y="0"/>
                </a:lnTo>
                <a:lnTo>
                  <a:pt x="1735698" y="2057400"/>
                </a:lnTo>
                <a:lnTo>
                  <a:pt x="0" y="205740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6" name="Freeform 6"/>
          <p:cNvSpPr/>
          <p:nvPr/>
        </p:nvSpPr>
        <p:spPr>
          <a:xfrm>
            <a:off x="-962852" y="1990652"/>
            <a:ext cx="2587167" cy="2694965"/>
          </a:xfrm>
          <a:custGeom>
            <a:avLst/>
            <a:gdLst/>
            <a:ahLst/>
            <a:cxnLst/>
            <a:rect l="l" t="t" r="r" b="b"/>
            <a:pathLst>
              <a:path w="2587167" h="2694965">
                <a:moveTo>
                  <a:pt x="0" y="0"/>
                </a:moveTo>
                <a:lnTo>
                  <a:pt x="2587167" y="0"/>
                </a:lnTo>
                <a:lnTo>
                  <a:pt x="2587167" y="2694965"/>
                </a:lnTo>
                <a:lnTo>
                  <a:pt x="0" y="269496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7" name="Freeform 7"/>
          <p:cNvSpPr/>
          <p:nvPr/>
        </p:nvSpPr>
        <p:spPr>
          <a:xfrm>
            <a:off x="-1447800" y="-733945"/>
            <a:ext cx="3919885" cy="2829445"/>
          </a:xfrm>
          <a:custGeom>
            <a:avLst/>
            <a:gdLst/>
            <a:ahLst/>
            <a:cxnLst/>
            <a:rect l="l" t="t" r="r" b="b"/>
            <a:pathLst>
              <a:path w="3919885" h="2829445">
                <a:moveTo>
                  <a:pt x="0" y="0"/>
                </a:moveTo>
                <a:lnTo>
                  <a:pt x="3919885" y="0"/>
                </a:lnTo>
                <a:lnTo>
                  <a:pt x="3919885" y="2829445"/>
                </a:lnTo>
                <a:lnTo>
                  <a:pt x="0" y="2829445"/>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8" name="Freeform 8"/>
          <p:cNvSpPr/>
          <p:nvPr/>
        </p:nvSpPr>
        <p:spPr>
          <a:xfrm rot="9492528">
            <a:off x="4523249" y="9167883"/>
            <a:ext cx="4916388" cy="3361022"/>
          </a:xfrm>
          <a:custGeom>
            <a:avLst/>
            <a:gdLst/>
            <a:ahLst/>
            <a:cxnLst/>
            <a:rect l="l" t="t" r="r" b="b"/>
            <a:pathLst>
              <a:path w="4916388" h="3361022">
                <a:moveTo>
                  <a:pt x="0" y="0"/>
                </a:moveTo>
                <a:lnTo>
                  <a:pt x="4916388" y="0"/>
                </a:lnTo>
                <a:lnTo>
                  <a:pt x="4916388" y="3361021"/>
                </a:lnTo>
                <a:lnTo>
                  <a:pt x="0" y="3361021"/>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9" name="Freeform 9"/>
          <p:cNvSpPr/>
          <p:nvPr/>
        </p:nvSpPr>
        <p:spPr>
          <a:xfrm>
            <a:off x="-491447" y="5320761"/>
            <a:ext cx="2332293" cy="2443905"/>
          </a:xfrm>
          <a:custGeom>
            <a:avLst/>
            <a:gdLst/>
            <a:ahLst/>
            <a:cxnLst/>
            <a:rect l="l" t="t" r="r" b="b"/>
            <a:pathLst>
              <a:path w="2332293" h="2443905">
                <a:moveTo>
                  <a:pt x="0" y="0"/>
                </a:moveTo>
                <a:lnTo>
                  <a:pt x="2332293" y="0"/>
                </a:lnTo>
                <a:lnTo>
                  <a:pt x="2332293" y="2443905"/>
                </a:lnTo>
                <a:lnTo>
                  <a:pt x="0" y="2443905"/>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sp>
        <p:nvSpPr>
          <p:cNvPr id="10" name="Freeform 10"/>
          <p:cNvSpPr/>
          <p:nvPr/>
        </p:nvSpPr>
        <p:spPr>
          <a:xfrm>
            <a:off x="-90590" y="4330309"/>
            <a:ext cx="2238581" cy="1626382"/>
          </a:xfrm>
          <a:custGeom>
            <a:avLst/>
            <a:gdLst/>
            <a:ahLst/>
            <a:cxnLst/>
            <a:rect l="l" t="t" r="r" b="b"/>
            <a:pathLst>
              <a:path w="2238581" h="1626382">
                <a:moveTo>
                  <a:pt x="0" y="0"/>
                </a:moveTo>
                <a:lnTo>
                  <a:pt x="2238580" y="0"/>
                </a:lnTo>
                <a:lnTo>
                  <a:pt x="2238580" y="1626382"/>
                </a:lnTo>
                <a:lnTo>
                  <a:pt x="0" y="1626382"/>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sp>
      <p:sp>
        <p:nvSpPr>
          <p:cNvPr id="11" name="TextBox 11"/>
          <p:cNvSpPr txBox="1"/>
          <p:nvPr/>
        </p:nvSpPr>
        <p:spPr>
          <a:xfrm>
            <a:off x="2083756" y="2269413"/>
            <a:ext cx="14931402" cy="7671845"/>
          </a:xfrm>
          <a:prstGeom prst="rect">
            <a:avLst/>
          </a:prstGeom>
        </p:spPr>
        <p:txBody>
          <a:bodyPr lIns="0" tIns="0" rIns="0" bIns="0" rtlCol="0" anchor="t">
            <a:spAutoFit/>
          </a:bodyPr>
          <a:lstStyle/>
          <a:p>
            <a:pPr marL="802531" lvl="1" indent="-401266" algn="just">
              <a:lnSpc>
                <a:spcPts val="3977"/>
              </a:lnSpc>
              <a:buAutoNum type="arabicPeriod"/>
            </a:pPr>
            <a:r>
              <a:rPr lang="en-US" sz="3717" spc="-241">
                <a:solidFill>
                  <a:srgbClr val="000000"/>
                </a:solidFill>
                <a:latin typeface="Gaegu"/>
                <a:ea typeface="Gaegu"/>
                <a:cs typeface="Gaegu"/>
                <a:sym typeface="Gaegu"/>
              </a:rPr>
              <a:t>Country Quarter Wise Visitors.csv: Percentage distribution of destination country-wise and departures of Indian nationals by quarter</a:t>
            </a:r>
          </a:p>
          <a:p>
            <a:pPr marL="802531" lvl="1" indent="-401266" algn="just">
              <a:lnSpc>
                <a:spcPts val="3977"/>
              </a:lnSpc>
              <a:buAutoNum type="arabicPeriod"/>
            </a:pPr>
            <a:r>
              <a:rPr lang="en-US" sz="3717" spc="-241">
                <a:solidFill>
                  <a:srgbClr val="000000"/>
                </a:solidFill>
                <a:latin typeface="Gaegu"/>
                <a:ea typeface="Gaegu"/>
                <a:cs typeface="Gaegu"/>
                <a:sym typeface="Gaegu"/>
              </a:rPr>
              <a:t>Country Wise Age Group.csv: Nationality-wise FTAs in India by age group</a:t>
            </a:r>
          </a:p>
          <a:p>
            <a:pPr marL="802531" lvl="1" indent="-401266" algn="just">
              <a:lnSpc>
                <a:spcPts val="3977"/>
              </a:lnSpc>
              <a:buAutoNum type="arabicPeriod"/>
            </a:pPr>
            <a:r>
              <a:rPr lang="en-US" sz="3717" spc="-241">
                <a:solidFill>
                  <a:srgbClr val="000000"/>
                </a:solidFill>
                <a:latin typeface="Gaegu"/>
                <a:ea typeface="Gaegu"/>
                <a:cs typeface="Gaegu"/>
                <a:sym typeface="Gaegu"/>
              </a:rPr>
              <a:t>Country Wise Airport.csv: FTAs (Foreign Tourist Arrivals) in India via major ports</a:t>
            </a:r>
          </a:p>
          <a:p>
            <a:pPr marL="802531" lvl="1" indent="-401266" algn="just">
              <a:lnSpc>
                <a:spcPts val="3977"/>
              </a:lnSpc>
              <a:buAutoNum type="arabicPeriod"/>
            </a:pPr>
            <a:r>
              <a:rPr lang="en-US" sz="3717" spc="-241">
                <a:solidFill>
                  <a:srgbClr val="000000"/>
                </a:solidFill>
                <a:latin typeface="Gaegu"/>
                <a:ea typeface="Gaegu"/>
                <a:cs typeface="Gaegu"/>
                <a:sym typeface="Gaegu"/>
              </a:rPr>
              <a:t>Country Wise Gender.csv: Nationality-wise and gender-wise FTAs in India</a:t>
            </a:r>
          </a:p>
          <a:p>
            <a:pPr marL="802531" lvl="1" indent="-401266" algn="just">
              <a:lnSpc>
                <a:spcPts val="3977"/>
              </a:lnSpc>
              <a:buAutoNum type="arabicPeriod"/>
            </a:pPr>
            <a:r>
              <a:rPr lang="en-US" sz="3717" spc="-241">
                <a:solidFill>
                  <a:srgbClr val="000000"/>
                </a:solidFill>
                <a:latin typeface="Gaegu"/>
                <a:ea typeface="Gaegu"/>
                <a:cs typeface="Gaegu"/>
                <a:sym typeface="Gaegu"/>
              </a:rPr>
              <a:t>Country Wise Visitors Ways.csv: FTAs in India by mode of travel</a:t>
            </a:r>
          </a:p>
          <a:p>
            <a:pPr marL="802531" lvl="1" indent="-401266" algn="just">
              <a:lnSpc>
                <a:spcPts val="3977"/>
              </a:lnSpc>
              <a:buAutoNum type="arabicPeriod"/>
            </a:pPr>
            <a:r>
              <a:rPr lang="en-US" sz="3717" spc="-241">
                <a:solidFill>
                  <a:srgbClr val="000000"/>
                </a:solidFill>
                <a:latin typeface="Gaegu"/>
                <a:ea typeface="Gaegu"/>
                <a:cs typeface="Gaegu"/>
                <a:sym typeface="Gaegu"/>
              </a:rPr>
              <a:t>Country Wise Yearly Visitors.csv: Country-wise yearly visitors</a:t>
            </a:r>
          </a:p>
          <a:p>
            <a:pPr marL="802531" lvl="1" indent="-401266" algn="just">
              <a:lnSpc>
                <a:spcPts val="3977"/>
              </a:lnSpc>
              <a:buAutoNum type="arabicPeriod"/>
            </a:pPr>
            <a:r>
              <a:rPr lang="en-US" sz="3717" spc="-241">
                <a:solidFill>
                  <a:srgbClr val="000000"/>
                </a:solidFill>
                <a:latin typeface="Gaegu"/>
                <a:ea typeface="Gaegu"/>
                <a:cs typeface="Gaegu"/>
                <a:sym typeface="Gaegu"/>
              </a:rPr>
              <a:t>General Data 2014-2020.csv: Tourist arrivals, revenue, and global tourism data (2014–2020)</a:t>
            </a:r>
          </a:p>
          <a:p>
            <a:pPr marL="802531" lvl="1" indent="-401266" algn="just">
              <a:lnSpc>
                <a:spcPts val="3977"/>
              </a:lnSpc>
              <a:buAutoNum type="arabicPeriod"/>
            </a:pPr>
            <a:r>
              <a:rPr lang="en-US" sz="3717" spc="-241">
                <a:solidFill>
                  <a:srgbClr val="000000"/>
                </a:solidFill>
                <a:latin typeface="Gaegu"/>
                <a:ea typeface="Gaegu"/>
                <a:cs typeface="Gaegu"/>
                <a:sym typeface="Gaegu"/>
              </a:rPr>
              <a:t>Month Wise FTA.csv: Monthly arrivals of foreign tourists using e-tourist visas</a:t>
            </a:r>
          </a:p>
          <a:p>
            <a:pPr marL="802531" lvl="1" indent="-401266" algn="just">
              <a:lnSpc>
                <a:spcPts val="3977"/>
              </a:lnSpc>
              <a:buAutoNum type="arabicPeriod"/>
            </a:pPr>
            <a:r>
              <a:rPr lang="en-US" sz="3717" spc="-241">
                <a:solidFill>
                  <a:srgbClr val="000000"/>
                </a:solidFill>
                <a:latin typeface="Gaegu"/>
                <a:ea typeface="Gaegu"/>
                <a:cs typeface="Gaegu"/>
                <a:sym typeface="Gaegu"/>
              </a:rPr>
              <a:t>Month Wise FEE Dollar.csv: Monthly Foreign Exchange Earnings (FEEs) in US $ billion from tourism</a:t>
            </a:r>
          </a:p>
          <a:p>
            <a:pPr marL="802531" lvl="1" indent="-401266" algn="just">
              <a:lnSpc>
                <a:spcPts val="3977"/>
              </a:lnSpc>
              <a:buAutoNum type="arabicPeriod"/>
            </a:pPr>
            <a:r>
              <a:rPr lang="en-US" sz="3717" spc="-241">
                <a:solidFill>
                  <a:srgbClr val="000000"/>
                </a:solidFill>
                <a:latin typeface="Gaegu"/>
                <a:ea typeface="Gaegu"/>
                <a:cs typeface="Gaegu"/>
                <a:sym typeface="Gaegu"/>
              </a:rPr>
              <a:t>Top 10 Country FTA.csv: Top 10 source countries for FTAs in India</a:t>
            </a:r>
          </a:p>
          <a:p>
            <a:pPr marL="802531" lvl="1" indent="-401266" algn="just">
              <a:lnSpc>
                <a:spcPts val="3977"/>
              </a:lnSpc>
              <a:buAutoNum type="arabicPeriod"/>
            </a:pPr>
            <a:r>
              <a:rPr lang="en-US" sz="3717" spc="-241">
                <a:solidFill>
                  <a:srgbClr val="000000"/>
                </a:solidFill>
                <a:latin typeface="Gaegu"/>
                <a:ea typeface="Gaegu"/>
                <a:cs typeface="Gaegu"/>
                <a:sym typeface="Gaegu"/>
              </a:rPr>
              <a:t>Top 10 State Visit.csv: Top 10 States/UTs by domestic tourist visits</a:t>
            </a:r>
          </a:p>
          <a:p>
            <a:pPr marL="802531" lvl="1" indent="-401266" algn="just">
              <a:lnSpc>
                <a:spcPts val="3977"/>
              </a:lnSpc>
              <a:buAutoNum type="arabicPeriod"/>
            </a:pPr>
            <a:r>
              <a:rPr lang="en-US" sz="3717" spc="-241">
                <a:solidFill>
                  <a:srgbClr val="000000"/>
                </a:solidFill>
                <a:latin typeface="Gaegu"/>
                <a:ea typeface="Gaegu"/>
                <a:cs typeface="Gaegu"/>
                <a:sym typeface="Gaegu"/>
              </a:rPr>
              <a:t>Top 10 State FTA Visit.csv: Top 10 States/UTs by foreign tourist visits</a:t>
            </a:r>
          </a:p>
        </p:txBody>
      </p:sp>
      <p:sp>
        <p:nvSpPr>
          <p:cNvPr id="12" name="TextBox 12"/>
          <p:cNvSpPr txBox="1"/>
          <p:nvPr/>
        </p:nvSpPr>
        <p:spPr>
          <a:xfrm>
            <a:off x="3420129" y="135883"/>
            <a:ext cx="14606308" cy="1402080"/>
          </a:xfrm>
          <a:prstGeom prst="rect">
            <a:avLst/>
          </a:prstGeom>
        </p:spPr>
        <p:txBody>
          <a:bodyPr lIns="0" tIns="0" rIns="0" bIns="0" rtlCol="0" anchor="t">
            <a:spAutoFit/>
          </a:bodyPr>
          <a:lstStyle/>
          <a:p>
            <a:pPr algn="l">
              <a:lnSpc>
                <a:spcPts val="8910"/>
              </a:lnSpc>
            </a:pPr>
            <a:r>
              <a:rPr lang="en-US" sz="9000">
                <a:solidFill>
                  <a:srgbClr val="000000"/>
                </a:solidFill>
                <a:latin typeface="Gaegu"/>
                <a:ea typeface="Gaegu"/>
                <a:cs typeface="Gaegu"/>
                <a:sym typeface="Gaegu"/>
              </a:rPr>
              <a:t>Table of Content</a:t>
            </a:r>
          </a:p>
        </p:txBody>
      </p:sp>
      <p:sp>
        <p:nvSpPr>
          <p:cNvPr id="13" name="TextBox 13"/>
          <p:cNvSpPr txBox="1"/>
          <p:nvPr/>
        </p:nvSpPr>
        <p:spPr>
          <a:xfrm>
            <a:off x="3420129" y="1252213"/>
            <a:ext cx="9021009" cy="1067856"/>
          </a:xfrm>
          <a:prstGeom prst="rect">
            <a:avLst/>
          </a:prstGeom>
        </p:spPr>
        <p:txBody>
          <a:bodyPr lIns="0" tIns="0" rIns="0" bIns="0" rtlCol="0" anchor="t">
            <a:spAutoFit/>
          </a:bodyPr>
          <a:lstStyle/>
          <a:p>
            <a:pPr algn="ctr">
              <a:lnSpc>
                <a:spcPts val="9126"/>
              </a:lnSpc>
              <a:spcBef>
                <a:spcPct val="0"/>
              </a:spcBef>
            </a:pPr>
            <a:r>
              <a:rPr lang="en-US" sz="6519" dirty="0">
                <a:solidFill>
                  <a:srgbClr val="000000"/>
                </a:solidFill>
                <a:latin typeface="Gaegu"/>
                <a:ea typeface="Gaegu"/>
                <a:cs typeface="Gaegu"/>
                <a:sym typeface="Gaegu"/>
              </a:rPr>
              <a:t>Details of each excel file</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6E9"/>
        </a:solidFill>
        <a:effectLst/>
      </p:bgPr>
    </p:bg>
    <p:spTree>
      <p:nvGrpSpPr>
        <p:cNvPr id="1" name=""/>
        <p:cNvGrpSpPr/>
        <p:nvPr/>
      </p:nvGrpSpPr>
      <p:grpSpPr>
        <a:xfrm>
          <a:off x="0" y="0"/>
          <a:ext cx="0" cy="0"/>
          <a:chOff x="0" y="0"/>
          <a:chExt cx="0" cy="0"/>
        </a:xfrm>
      </p:grpSpPr>
      <p:grpSp>
        <p:nvGrpSpPr>
          <p:cNvPr id="2" name="Group 2"/>
          <p:cNvGrpSpPr/>
          <p:nvPr/>
        </p:nvGrpSpPr>
        <p:grpSpPr>
          <a:xfrm>
            <a:off x="3738486" y="799865"/>
            <a:ext cx="9588561" cy="934433"/>
            <a:chOff x="0" y="0"/>
            <a:chExt cx="12784748" cy="1245911"/>
          </a:xfrm>
        </p:grpSpPr>
        <p:sp>
          <p:nvSpPr>
            <p:cNvPr id="3" name="Freeform 3"/>
            <p:cNvSpPr/>
            <p:nvPr/>
          </p:nvSpPr>
          <p:spPr>
            <a:xfrm>
              <a:off x="0" y="21355"/>
              <a:ext cx="5960226" cy="1224556"/>
            </a:xfrm>
            <a:custGeom>
              <a:avLst/>
              <a:gdLst/>
              <a:ahLst/>
              <a:cxnLst/>
              <a:rect l="l" t="t" r="r" b="b"/>
              <a:pathLst>
                <a:path w="5960226" h="1224556">
                  <a:moveTo>
                    <a:pt x="0" y="0"/>
                  </a:moveTo>
                  <a:lnTo>
                    <a:pt x="5960226" y="0"/>
                  </a:lnTo>
                  <a:lnTo>
                    <a:pt x="5960226" y="1224556"/>
                  </a:lnTo>
                  <a:lnTo>
                    <a:pt x="0" y="122455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3363639" y="0"/>
              <a:ext cx="5960226" cy="1224556"/>
            </a:xfrm>
            <a:custGeom>
              <a:avLst/>
              <a:gdLst/>
              <a:ahLst/>
              <a:cxnLst/>
              <a:rect l="l" t="t" r="r" b="b"/>
              <a:pathLst>
                <a:path w="5960226" h="1224556">
                  <a:moveTo>
                    <a:pt x="0" y="0"/>
                  </a:moveTo>
                  <a:lnTo>
                    <a:pt x="5960226" y="0"/>
                  </a:lnTo>
                  <a:lnTo>
                    <a:pt x="5960226" y="1224556"/>
                  </a:lnTo>
                  <a:lnTo>
                    <a:pt x="0" y="122455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a:off x="6824522" y="21355"/>
              <a:ext cx="5960226" cy="1224556"/>
            </a:xfrm>
            <a:custGeom>
              <a:avLst/>
              <a:gdLst/>
              <a:ahLst/>
              <a:cxnLst/>
              <a:rect l="l" t="t" r="r" b="b"/>
              <a:pathLst>
                <a:path w="5960226" h="1224556">
                  <a:moveTo>
                    <a:pt x="0" y="0"/>
                  </a:moveTo>
                  <a:lnTo>
                    <a:pt x="5960226" y="0"/>
                  </a:lnTo>
                  <a:lnTo>
                    <a:pt x="5960226" y="1224556"/>
                  </a:lnTo>
                  <a:lnTo>
                    <a:pt x="0" y="122455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sp>
        <p:nvSpPr>
          <p:cNvPr id="6" name="Freeform 6"/>
          <p:cNvSpPr/>
          <p:nvPr/>
        </p:nvSpPr>
        <p:spPr>
          <a:xfrm rot="335228">
            <a:off x="-257707" y="5010221"/>
            <a:ext cx="3721185" cy="5830917"/>
          </a:xfrm>
          <a:custGeom>
            <a:avLst/>
            <a:gdLst/>
            <a:ahLst/>
            <a:cxnLst/>
            <a:rect l="l" t="t" r="r" b="b"/>
            <a:pathLst>
              <a:path w="3721185" h="5830917">
                <a:moveTo>
                  <a:pt x="0" y="0"/>
                </a:moveTo>
                <a:lnTo>
                  <a:pt x="3721185" y="0"/>
                </a:lnTo>
                <a:lnTo>
                  <a:pt x="3721185" y="5830917"/>
                </a:lnTo>
                <a:lnTo>
                  <a:pt x="0" y="583091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a:off x="-532716" y="8059327"/>
            <a:ext cx="5622722" cy="3557649"/>
          </a:xfrm>
          <a:custGeom>
            <a:avLst/>
            <a:gdLst/>
            <a:ahLst/>
            <a:cxnLst/>
            <a:rect l="l" t="t" r="r" b="b"/>
            <a:pathLst>
              <a:path w="5622722" h="3557649">
                <a:moveTo>
                  <a:pt x="0" y="0"/>
                </a:moveTo>
                <a:lnTo>
                  <a:pt x="5622722" y="0"/>
                </a:lnTo>
                <a:lnTo>
                  <a:pt x="5622722" y="3557649"/>
                </a:lnTo>
                <a:lnTo>
                  <a:pt x="0" y="355764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8" name="Freeform 8"/>
          <p:cNvSpPr/>
          <p:nvPr/>
        </p:nvSpPr>
        <p:spPr>
          <a:xfrm rot="-6367995">
            <a:off x="12756602" y="-1325305"/>
            <a:ext cx="7175125" cy="6640252"/>
          </a:xfrm>
          <a:custGeom>
            <a:avLst/>
            <a:gdLst/>
            <a:ahLst/>
            <a:cxnLst/>
            <a:rect l="l" t="t" r="r" b="b"/>
            <a:pathLst>
              <a:path w="7175125" h="6640252">
                <a:moveTo>
                  <a:pt x="0" y="0"/>
                </a:moveTo>
                <a:lnTo>
                  <a:pt x="7175125" y="0"/>
                </a:lnTo>
                <a:lnTo>
                  <a:pt x="7175125" y="6640252"/>
                </a:lnTo>
                <a:lnTo>
                  <a:pt x="0" y="664025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9" name="Freeform 9"/>
          <p:cNvSpPr/>
          <p:nvPr/>
        </p:nvSpPr>
        <p:spPr>
          <a:xfrm rot="1413313">
            <a:off x="15362130" y="60796"/>
            <a:ext cx="3038629" cy="3027579"/>
          </a:xfrm>
          <a:custGeom>
            <a:avLst/>
            <a:gdLst/>
            <a:ahLst/>
            <a:cxnLst/>
            <a:rect l="l" t="t" r="r" b="b"/>
            <a:pathLst>
              <a:path w="3038629" h="3027579">
                <a:moveTo>
                  <a:pt x="0" y="0"/>
                </a:moveTo>
                <a:lnTo>
                  <a:pt x="3038629" y="0"/>
                </a:lnTo>
                <a:lnTo>
                  <a:pt x="3038629" y="3027579"/>
                </a:lnTo>
                <a:lnTo>
                  <a:pt x="0" y="3027579"/>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0" name="Freeform 10"/>
          <p:cNvSpPr/>
          <p:nvPr/>
        </p:nvSpPr>
        <p:spPr>
          <a:xfrm rot="432286">
            <a:off x="16254014" y="4434049"/>
            <a:ext cx="1676306" cy="2357975"/>
          </a:xfrm>
          <a:custGeom>
            <a:avLst/>
            <a:gdLst/>
            <a:ahLst/>
            <a:cxnLst/>
            <a:rect l="l" t="t" r="r" b="b"/>
            <a:pathLst>
              <a:path w="1676306" h="2357975">
                <a:moveTo>
                  <a:pt x="0" y="0"/>
                </a:moveTo>
                <a:lnTo>
                  <a:pt x="1676305" y="0"/>
                </a:lnTo>
                <a:lnTo>
                  <a:pt x="1676305" y="2357975"/>
                </a:lnTo>
                <a:lnTo>
                  <a:pt x="0" y="2357975"/>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11" name="Freeform 11"/>
          <p:cNvSpPr/>
          <p:nvPr/>
        </p:nvSpPr>
        <p:spPr>
          <a:xfrm rot="-1205731">
            <a:off x="15087113" y="6995043"/>
            <a:ext cx="4924141" cy="3894548"/>
          </a:xfrm>
          <a:custGeom>
            <a:avLst/>
            <a:gdLst/>
            <a:ahLst/>
            <a:cxnLst/>
            <a:rect l="l" t="t" r="r" b="b"/>
            <a:pathLst>
              <a:path w="4924141" h="3894548">
                <a:moveTo>
                  <a:pt x="0" y="0"/>
                </a:moveTo>
                <a:lnTo>
                  <a:pt x="4924141" y="0"/>
                </a:lnTo>
                <a:lnTo>
                  <a:pt x="4924141" y="3894548"/>
                </a:lnTo>
                <a:lnTo>
                  <a:pt x="0" y="3894548"/>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12" name="Freeform 12"/>
          <p:cNvSpPr/>
          <p:nvPr/>
        </p:nvSpPr>
        <p:spPr>
          <a:xfrm>
            <a:off x="541939" y="1267082"/>
            <a:ext cx="2848282" cy="2625598"/>
          </a:xfrm>
          <a:custGeom>
            <a:avLst/>
            <a:gdLst/>
            <a:ahLst/>
            <a:cxnLst/>
            <a:rect l="l" t="t" r="r" b="b"/>
            <a:pathLst>
              <a:path w="2848282" h="2625598">
                <a:moveTo>
                  <a:pt x="0" y="0"/>
                </a:moveTo>
                <a:lnTo>
                  <a:pt x="2848282" y="0"/>
                </a:lnTo>
                <a:lnTo>
                  <a:pt x="2848282" y="2625598"/>
                </a:lnTo>
                <a:lnTo>
                  <a:pt x="0" y="2625598"/>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sp>
        <p:nvSpPr>
          <p:cNvPr id="13" name="Freeform 13"/>
          <p:cNvSpPr/>
          <p:nvPr/>
        </p:nvSpPr>
        <p:spPr>
          <a:xfrm rot="-163976">
            <a:off x="-2386629" y="-790318"/>
            <a:ext cx="5337594" cy="4114800"/>
          </a:xfrm>
          <a:custGeom>
            <a:avLst/>
            <a:gdLst/>
            <a:ahLst/>
            <a:cxnLst/>
            <a:rect l="l" t="t" r="r" b="b"/>
            <a:pathLst>
              <a:path w="5337594" h="4114800">
                <a:moveTo>
                  <a:pt x="0" y="0"/>
                </a:moveTo>
                <a:lnTo>
                  <a:pt x="5337595" y="0"/>
                </a:lnTo>
                <a:lnTo>
                  <a:pt x="5337595" y="4114800"/>
                </a:lnTo>
                <a:lnTo>
                  <a:pt x="0" y="4114800"/>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sp>
      <p:sp>
        <p:nvSpPr>
          <p:cNvPr id="14" name="TextBox 14"/>
          <p:cNvSpPr txBox="1"/>
          <p:nvPr/>
        </p:nvSpPr>
        <p:spPr>
          <a:xfrm>
            <a:off x="3046028" y="558115"/>
            <a:ext cx="11528750" cy="1379834"/>
          </a:xfrm>
          <a:prstGeom prst="rect">
            <a:avLst/>
          </a:prstGeom>
        </p:spPr>
        <p:txBody>
          <a:bodyPr lIns="0" tIns="0" rIns="0" bIns="0" rtlCol="0" anchor="t">
            <a:spAutoFit/>
          </a:bodyPr>
          <a:lstStyle/>
          <a:p>
            <a:pPr marL="0" lvl="0" indent="0" algn="ctr">
              <a:lnSpc>
                <a:spcPts val="8910"/>
              </a:lnSpc>
              <a:spcBef>
                <a:spcPct val="0"/>
              </a:spcBef>
            </a:pPr>
            <a:r>
              <a:rPr lang="en-US" sz="9000">
                <a:solidFill>
                  <a:srgbClr val="000000"/>
                </a:solidFill>
                <a:latin typeface="Gaegu"/>
                <a:ea typeface="Gaegu"/>
                <a:cs typeface="Gaegu"/>
                <a:sym typeface="Gaegu"/>
              </a:rPr>
              <a:t>Packages Imported</a:t>
            </a:r>
          </a:p>
        </p:txBody>
      </p:sp>
      <p:sp>
        <p:nvSpPr>
          <p:cNvPr id="15" name="TextBox 15"/>
          <p:cNvSpPr txBox="1"/>
          <p:nvPr/>
        </p:nvSpPr>
        <p:spPr>
          <a:xfrm>
            <a:off x="3286084" y="2030730"/>
            <a:ext cx="12605679" cy="8256270"/>
          </a:xfrm>
          <a:prstGeom prst="rect">
            <a:avLst/>
          </a:prstGeom>
        </p:spPr>
        <p:txBody>
          <a:bodyPr lIns="0" tIns="0" rIns="0" bIns="0" rtlCol="0" anchor="t">
            <a:spAutoFit/>
          </a:bodyPr>
          <a:lstStyle/>
          <a:p>
            <a:pPr algn="just">
              <a:lnSpc>
                <a:spcPts val="5039"/>
              </a:lnSpc>
            </a:pPr>
            <a:r>
              <a:rPr lang="en-US" sz="3599" b="1">
                <a:solidFill>
                  <a:srgbClr val="000000"/>
                </a:solidFill>
                <a:latin typeface="Gaegu Bold"/>
                <a:ea typeface="Gaegu Bold"/>
                <a:cs typeface="Gaegu Bold"/>
                <a:sym typeface="Gaegu Bold"/>
              </a:rPr>
              <a:t>Python Libraries for Data Analysis and Visualization</a:t>
            </a:r>
          </a:p>
          <a:p>
            <a:pPr marL="712468" lvl="1" indent="-356234" algn="just">
              <a:lnSpc>
                <a:spcPts val="4619"/>
              </a:lnSpc>
              <a:buFont typeface="Arial"/>
              <a:buChar char="•"/>
            </a:pPr>
            <a:r>
              <a:rPr lang="en-US" sz="3299">
                <a:solidFill>
                  <a:srgbClr val="000000"/>
                </a:solidFill>
                <a:latin typeface="Gaegu"/>
                <a:ea typeface="Gaegu"/>
                <a:cs typeface="Gaegu"/>
                <a:sym typeface="Gaegu"/>
              </a:rPr>
              <a:t>File Handling:</a:t>
            </a:r>
          </a:p>
          <a:p>
            <a:pPr algn="just">
              <a:lnSpc>
                <a:spcPts val="4619"/>
              </a:lnSpc>
            </a:pPr>
            <a:r>
              <a:rPr lang="en-US" sz="3299">
                <a:solidFill>
                  <a:srgbClr val="000000"/>
                </a:solidFill>
                <a:latin typeface="Gaegu"/>
                <a:ea typeface="Gaegu"/>
                <a:cs typeface="Gaegu"/>
                <a:sym typeface="Gaegu"/>
              </a:rPr>
              <a:t>        </a:t>
            </a:r>
            <a:r>
              <a:rPr lang="en-US" sz="3299" b="1">
                <a:solidFill>
                  <a:srgbClr val="000000"/>
                </a:solidFill>
                <a:latin typeface="Gaegu Bold"/>
                <a:ea typeface="Gaegu Bold"/>
                <a:cs typeface="Gaegu Bold"/>
                <a:sym typeface="Gaegu Bold"/>
              </a:rPr>
              <a:t>from google.colab import files</a:t>
            </a:r>
            <a:r>
              <a:rPr lang="en-US" sz="3299">
                <a:solidFill>
                  <a:srgbClr val="000000"/>
                </a:solidFill>
                <a:latin typeface="Gaegu"/>
                <a:ea typeface="Gaegu"/>
                <a:cs typeface="Gaegu"/>
                <a:sym typeface="Gaegu"/>
              </a:rPr>
              <a:t> – Manage files in Google Colab.</a:t>
            </a:r>
          </a:p>
          <a:p>
            <a:pPr marL="712468" lvl="1" indent="-356234" algn="just">
              <a:lnSpc>
                <a:spcPts val="4619"/>
              </a:lnSpc>
              <a:buFont typeface="Arial"/>
              <a:buChar char="•"/>
            </a:pPr>
            <a:r>
              <a:rPr lang="en-US" sz="3299">
                <a:solidFill>
                  <a:srgbClr val="000000"/>
                </a:solidFill>
                <a:latin typeface="Gaegu"/>
                <a:ea typeface="Gaegu"/>
                <a:cs typeface="Gaegu"/>
                <a:sym typeface="Gaegu"/>
              </a:rPr>
              <a:t>Data Manipulation:</a:t>
            </a:r>
          </a:p>
          <a:p>
            <a:pPr algn="just">
              <a:lnSpc>
                <a:spcPts val="4619"/>
              </a:lnSpc>
            </a:pPr>
            <a:r>
              <a:rPr lang="en-US" sz="3299">
                <a:solidFill>
                  <a:srgbClr val="000000"/>
                </a:solidFill>
                <a:latin typeface="Gaegu"/>
                <a:ea typeface="Gaegu"/>
                <a:cs typeface="Gaegu"/>
                <a:sym typeface="Gaegu"/>
              </a:rPr>
              <a:t>        </a:t>
            </a:r>
            <a:r>
              <a:rPr lang="en-US" sz="3299" b="1">
                <a:solidFill>
                  <a:srgbClr val="000000"/>
                </a:solidFill>
                <a:latin typeface="Gaegu Bold"/>
                <a:ea typeface="Gaegu Bold"/>
                <a:cs typeface="Gaegu Bold"/>
                <a:sym typeface="Gaegu Bold"/>
              </a:rPr>
              <a:t>import pandas as pd</a:t>
            </a:r>
            <a:r>
              <a:rPr lang="en-US" sz="3299">
                <a:solidFill>
                  <a:srgbClr val="000000"/>
                </a:solidFill>
                <a:latin typeface="Gaegu"/>
                <a:ea typeface="Gaegu"/>
                <a:cs typeface="Gaegu"/>
                <a:sym typeface="Gaegu"/>
              </a:rPr>
              <a:t> – Work with structured data.</a:t>
            </a:r>
          </a:p>
          <a:p>
            <a:pPr marL="712468" lvl="1" indent="-356234" algn="just">
              <a:lnSpc>
                <a:spcPts val="4619"/>
              </a:lnSpc>
              <a:buFont typeface="Arial"/>
              <a:buChar char="•"/>
            </a:pPr>
            <a:r>
              <a:rPr lang="en-US" sz="3299">
                <a:solidFill>
                  <a:srgbClr val="000000"/>
                </a:solidFill>
                <a:latin typeface="Gaegu"/>
                <a:ea typeface="Gaegu"/>
                <a:cs typeface="Gaegu"/>
                <a:sym typeface="Gaegu"/>
              </a:rPr>
              <a:t>System Operations:</a:t>
            </a:r>
          </a:p>
          <a:p>
            <a:pPr algn="just">
              <a:lnSpc>
                <a:spcPts val="4619"/>
              </a:lnSpc>
            </a:pPr>
            <a:r>
              <a:rPr lang="en-US" sz="3299">
                <a:solidFill>
                  <a:srgbClr val="000000"/>
                </a:solidFill>
                <a:latin typeface="Gaegu"/>
                <a:ea typeface="Gaegu"/>
                <a:cs typeface="Gaegu"/>
                <a:sym typeface="Gaegu"/>
              </a:rPr>
              <a:t>        </a:t>
            </a:r>
            <a:r>
              <a:rPr lang="en-US" sz="3299" b="1">
                <a:solidFill>
                  <a:srgbClr val="000000"/>
                </a:solidFill>
                <a:latin typeface="Gaegu Bold"/>
                <a:ea typeface="Gaegu Bold"/>
                <a:cs typeface="Gaegu Bold"/>
                <a:sym typeface="Gaegu Bold"/>
              </a:rPr>
              <a:t>import os</a:t>
            </a:r>
            <a:r>
              <a:rPr lang="en-US" sz="3299">
                <a:solidFill>
                  <a:srgbClr val="000000"/>
                </a:solidFill>
                <a:latin typeface="Gaegu"/>
                <a:ea typeface="Gaegu"/>
                <a:cs typeface="Gaegu"/>
                <a:sym typeface="Gaegu"/>
              </a:rPr>
              <a:t> – File system interactions.</a:t>
            </a:r>
          </a:p>
          <a:p>
            <a:pPr marL="712468" lvl="1" indent="-356234" algn="just">
              <a:lnSpc>
                <a:spcPts val="4619"/>
              </a:lnSpc>
              <a:buFont typeface="Arial"/>
              <a:buChar char="•"/>
            </a:pPr>
            <a:r>
              <a:rPr lang="en-US" sz="3299">
                <a:solidFill>
                  <a:srgbClr val="000000"/>
                </a:solidFill>
                <a:latin typeface="Gaegu"/>
                <a:ea typeface="Gaegu"/>
                <a:cs typeface="Gaegu"/>
                <a:sym typeface="Gaegu"/>
              </a:rPr>
              <a:t>Numerical Computing:</a:t>
            </a:r>
          </a:p>
          <a:p>
            <a:pPr algn="just">
              <a:lnSpc>
                <a:spcPts val="4619"/>
              </a:lnSpc>
            </a:pPr>
            <a:r>
              <a:rPr lang="en-US" sz="3299">
                <a:solidFill>
                  <a:srgbClr val="000000"/>
                </a:solidFill>
                <a:latin typeface="Gaegu"/>
                <a:ea typeface="Gaegu"/>
                <a:cs typeface="Gaegu"/>
                <a:sym typeface="Gaegu"/>
              </a:rPr>
              <a:t>       </a:t>
            </a:r>
            <a:r>
              <a:rPr lang="en-US" sz="3299" b="1">
                <a:solidFill>
                  <a:srgbClr val="000000"/>
                </a:solidFill>
                <a:latin typeface="Gaegu Bold"/>
                <a:ea typeface="Gaegu Bold"/>
                <a:cs typeface="Gaegu Bold"/>
                <a:sym typeface="Gaegu Bold"/>
              </a:rPr>
              <a:t> import numpy as np</a:t>
            </a:r>
            <a:r>
              <a:rPr lang="en-US" sz="3299">
                <a:solidFill>
                  <a:srgbClr val="000000"/>
                </a:solidFill>
                <a:latin typeface="Gaegu"/>
                <a:ea typeface="Gaegu"/>
                <a:cs typeface="Gaegu"/>
                <a:sym typeface="Gaegu"/>
              </a:rPr>
              <a:t> – Mathematical operations on arrays.</a:t>
            </a:r>
          </a:p>
          <a:p>
            <a:pPr marL="712468" lvl="1" indent="-356234" algn="just">
              <a:lnSpc>
                <a:spcPts val="4619"/>
              </a:lnSpc>
              <a:buFont typeface="Arial"/>
              <a:buChar char="•"/>
            </a:pPr>
            <a:r>
              <a:rPr lang="en-US" sz="3299">
                <a:solidFill>
                  <a:srgbClr val="000000"/>
                </a:solidFill>
                <a:latin typeface="Gaegu"/>
                <a:ea typeface="Gaegu"/>
                <a:cs typeface="Gaegu"/>
                <a:sym typeface="Gaegu"/>
              </a:rPr>
              <a:t>Visualization:</a:t>
            </a:r>
          </a:p>
          <a:p>
            <a:pPr marL="1424937" lvl="2" indent="-474979" algn="just">
              <a:lnSpc>
                <a:spcPts val="4619"/>
              </a:lnSpc>
              <a:buFont typeface="Arial"/>
              <a:buChar char="⚬"/>
            </a:pPr>
            <a:r>
              <a:rPr lang="en-US" sz="3299" b="1">
                <a:solidFill>
                  <a:srgbClr val="000000"/>
                </a:solidFill>
                <a:latin typeface="Gaegu Bold"/>
                <a:ea typeface="Gaegu Bold"/>
                <a:cs typeface="Gaegu Bold"/>
                <a:sym typeface="Gaegu Bold"/>
              </a:rPr>
              <a:t>import matplotlib.pyplot as plt</a:t>
            </a:r>
            <a:r>
              <a:rPr lang="en-US" sz="3299">
                <a:solidFill>
                  <a:srgbClr val="000000"/>
                </a:solidFill>
                <a:latin typeface="Gaegu"/>
                <a:ea typeface="Gaegu"/>
                <a:cs typeface="Gaegu"/>
                <a:sym typeface="Gaegu"/>
              </a:rPr>
              <a:t> – Static 2D plots.</a:t>
            </a:r>
          </a:p>
          <a:p>
            <a:pPr marL="1424937" lvl="2" indent="-474979" algn="just">
              <a:lnSpc>
                <a:spcPts val="4619"/>
              </a:lnSpc>
              <a:buFont typeface="Arial"/>
              <a:buChar char="⚬"/>
            </a:pPr>
            <a:r>
              <a:rPr lang="en-US" sz="3299" b="1">
                <a:solidFill>
                  <a:srgbClr val="000000"/>
                </a:solidFill>
                <a:latin typeface="Gaegu Bold"/>
                <a:ea typeface="Gaegu Bold"/>
                <a:cs typeface="Gaegu Bold"/>
                <a:sym typeface="Gaegu Bold"/>
              </a:rPr>
              <a:t>import seaborn as sns</a:t>
            </a:r>
            <a:r>
              <a:rPr lang="en-US" sz="3299">
                <a:solidFill>
                  <a:srgbClr val="000000"/>
                </a:solidFill>
                <a:latin typeface="Gaegu"/>
                <a:ea typeface="Gaegu"/>
                <a:cs typeface="Gaegu"/>
                <a:sym typeface="Gaegu"/>
              </a:rPr>
              <a:t> – Advanced visualizations.</a:t>
            </a:r>
          </a:p>
          <a:p>
            <a:pPr marL="1424937" lvl="2" indent="-474979" algn="just">
              <a:lnSpc>
                <a:spcPts val="4619"/>
              </a:lnSpc>
              <a:buFont typeface="Arial"/>
              <a:buChar char="⚬"/>
            </a:pPr>
            <a:r>
              <a:rPr lang="en-US" sz="3299" b="1">
                <a:solidFill>
                  <a:srgbClr val="000000"/>
                </a:solidFill>
                <a:latin typeface="Gaegu Bold"/>
                <a:ea typeface="Gaegu Bold"/>
                <a:cs typeface="Gaegu Bold"/>
                <a:sym typeface="Gaegu Bold"/>
              </a:rPr>
              <a:t>import plotly.express as px </a:t>
            </a:r>
            <a:r>
              <a:rPr lang="en-US" sz="3299">
                <a:solidFill>
                  <a:srgbClr val="000000"/>
                </a:solidFill>
                <a:latin typeface="Gaegu"/>
                <a:ea typeface="Gaegu"/>
                <a:cs typeface="Gaegu"/>
                <a:sym typeface="Gaegu"/>
              </a:rPr>
              <a:t>– Interactive charts and maps.</a:t>
            </a:r>
          </a:p>
          <a:p>
            <a:pPr algn="just">
              <a:lnSpc>
                <a:spcPts val="4619"/>
              </a:lnSpc>
              <a:spcBef>
                <a:spcPct val="0"/>
              </a:spcBef>
            </a:pPr>
            <a:endParaRPr lang="en-US" sz="3299">
              <a:solidFill>
                <a:srgbClr val="000000"/>
              </a:solidFill>
              <a:latin typeface="Gaegu"/>
              <a:ea typeface="Gaegu"/>
              <a:cs typeface="Gaegu"/>
              <a:sym typeface="Gaegu"/>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6E9"/>
        </a:solidFill>
        <a:effectLst/>
      </p:bgPr>
    </p:bg>
    <p:spTree>
      <p:nvGrpSpPr>
        <p:cNvPr id="1" name=""/>
        <p:cNvGrpSpPr/>
        <p:nvPr/>
      </p:nvGrpSpPr>
      <p:grpSpPr>
        <a:xfrm>
          <a:off x="0" y="0"/>
          <a:ext cx="0" cy="0"/>
          <a:chOff x="0" y="0"/>
          <a:chExt cx="0" cy="0"/>
        </a:xfrm>
      </p:grpSpPr>
      <p:sp>
        <p:nvSpPr>
          <p:cNvPr id="2" name="Freeform 2"/>
          <p:cNvSpPr/>
          <p:nvPr/>
        </p:nvSpPr>
        <p:spPr>
          <a:xfrm>
            <a:off x="-1454412" y="-5454912"/>
            <a:ext cx="21196825" cy="21196825"/>
          </a:xfrm>
          <a:custGeom>
            <a:avLst/>
            <a:gdLst/>
            <a:ahLst/>
            <a:cxnLst/>
            <a:rect l="l" t="t" r="r" b="b"/>
            <a:pathLst>
              <a:path w="21196825" h="21196825">
                <a:moveTo>
                  <a:pt x="0" y="0"/>
                </a:moveTo>
                <a:lnTo>
                  <a:pt x="21196824" y="0"/>
                </a:lnTo>
                <a:lnTo>
                  <a:pt x="21196824" y="21196824"/>
                </a:lnTo>
                <a:lnTo>
                  <a:pt x="0" y="21196824"/>
                </a:lnTo>
                <a:lnTo>
                  <a:pt x="0" y="0"/>
                </a:lnTo>
                <a:close/>
              </a:path>
            </a:pathLst>
          </a:custGeom>
          <a:blipFill>
            <a:blip r:embed="rId2">
              <a:alphaModFix amt="4000"/>
              <a:extLst>
                <a:ext uri="{96DAC541-7B7A-43D3-8B79-37D633B846F1}">
                  <asvg:svgBlip xmlns:asvg="http://schemas.microsoft.com/office/drawing/2016/SVG/main" r:embed="rId3"/>
                </a:ext>
              </a:extLst>
            </a:blip>
            <a:stretch>
              <a:fillRect/>
            </a:stretch>
          </a:blipFill>
        </p:spPr>
      </p:sp>
      <p:sp>
        <p:nvSpPr>
          <p:cNvPr id="3" name="Freeform 3"/>
          <p:cNvSpPr/>
          <p:nvPr/>
        </p:nvSpPr>
        <p:spPr>
          <a:xfrm>
            <a:off x="-266037" y="-314605"/>
            <a:ext cx="15873297" cy="11284471"/>
          </a:xfrm>
          <a:custGeom>
            <a:avLst/>
            <a:gdLst/>
            <a:ahLst/>
            <a:cxnLst/>
            <a:rect l="l" t="t" r="r" b="b"/>
            <a:pathLst>
              <a:path w="15873297" h="11284471">
                <a:moveTo>
                  <a:pt x="0" y="0"/>
                </a:moveTo>
                <a:lnTo>
                  <a:pt x="15873298" y="0"/>
                </a:lnTo>
                <a:lnTo>
                  <a:pt x="15873298" y="11284471"/>
                </a:lnTo>
                <a:lnTo>
                  <a:pt x="0" y="1128447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5329446" y="6723185"/>
            <a:ext cx="2958554" cy="4512686"/>
          </a:xfrm>
          <a:custGeom>
            <a:avLst/>
            <a:gdLst/>
            <a:ahLst/>
            <a:cxnLst/>
            <a:rect l="l" t="t" r="r" b="b"/>
            <a:pathLst>
              <a:path w="2958554" h="4512686">
                <a:moveTo>
                  <a:pt x="0" y="0"/>
                </a:moveTo>
                <a:lnTo>
                  <a:pt x="2958554" y="0"/>
                </a:lnTo>
                <a:lnTo>
                  <a:pt x="2958554" y="4512686"/>
                </a:lnTo>
                <a:lnTo>
                  <a:pt x="0" y="451268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rot="-6367995">
            <a:off x="-2026149" y="5164223"/>
            <a:ext cx="7175125" cy="6640252"/>
          </a:xfrm>
          <a:custGeom>
            <a:avLst/>
            <a:gdLst/>
            <a:ahLst/>
            <a:cxnLst/>
            <a:rect l="l" t="t" r="r" b="b"/>
            <a:pathLst>
              <a:path w="7175125" h="6640252">
                <a:moveTo>
                  <a:pt x="0" y="0"/>
                </a:moveTo>
                <a:lnTo>
                  <a:pt x="7175125" y="0"/>
                </a:lnTo>
                <a:lnTo>
                  <a:pt x="7175125" y="6640252"/>
                </a:lnTo>
                <a:lnTo>
                  <a:pt x="0" y="664025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6" name="Freeform 6"/>
          <p:cNvSpPr/>
          <p:nvPr/>
        </p:nvSpPr>
        <p:spPr>
          <a:xfrm>
            <a:off x="-620164" y="7413855"/>
            <a:ext cx="3964793" cy="2140988"/>
          </a:xfrm>
          <a:custGeom>
            <a:avLst/>
            <a:gdLst/>
            <a:ahLst/>
            <a:cxnLst/>
            <a:rect l="l" t="t" r="r" b="b"/>
            <a:pathLst>
              <a:path w="3964793" h="2140988">
                <a:moveTo>
                  <a:pt x="0" y="0"/>
                </a:moveTo>
                <a:lnTo>
                  <a:pt x="3964794" y="0"/>
                </a:lnTo>
                <a:lnTo>
                  <a:pt x="3964794" y="2140988"/>
                </a:lnTo>
                <a:lnTo>
                  <a:pt x="0" y="2140988"/>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7" name="Freeform 7"/>
          <p:cNvSpPr/>
          <p:nvPr/>
        </p:nvSpPr>
        <p:spPr>
          <a:xfrm rot="-659948">
            <a:off x="16635962" y="1602187"/>
            <a:ext cx="1535088" cy="3150366"/>
          </a:xfrm>
          <a:custGeom>
            <a:avLst/>
            <a:gdLst/>
            <a:ahLst/>
            <a:cxnLst/>
            <a:rect l="l" t="t" r="r" b="b"/>
            <a:pathLst>
              <a:path w="1535088" h="3150366">
                <a:moveTo>
                  <a:pt x="0" y="0"/>
                </a:moveTo>
                <a:lnTo>
                  <a:pt x="1535087" y="0"/>
                </a:lnTo>
                <a:lnTo>
                  <a:pt x="1535087" y="3150367"/>
                </a:lnTo>
                <a:lnTo>
                  <a:pt x="0" y="3150367"/>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8" name="Freeform 8"/>
          <p:cNvSpPr/>
          <p:nvPr/>
        </p:nvSpPr>
        <p:spPr>
          <a:xfrm>
            <a:off x="124170" y="1081647"/>
            <a:ext cx="1931646" cy="2505673"/>
          </a:xfrm>
          <a:custGeom>
            <a:avLst/>
            <a:gdLst/>
            <a:ahLst/>
            <a:cxnLst/>
            <a:rect l="l" t="t" r="r" b="b"/>
            <a:pathLst>
              <a:path w="1931646" h="2505673">
                <a:moveTo>
                  <a:pt x="0" y="0"/>
                </a:moveTo>
                <a:lnTo>
                  <a:pt x="1931646" y="0"/>
                </a:lnTo>
                <a:lnTo>
                  <a:pt x="1931646" y="2505674"/>
                </a:lnTo>
                <a:lnTo>
                  <a:pt x="0" y="2505674"/>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9" name="Freeform 9"/>
          <p:cNvSpPr/>
          <p:nvPr/>
        </p:nvSpPr>
        <p:spPr>
          <a:xfrm>
            <a:off x="15329446" y="3893824"/>
            <a:ext cx="2659139" cy="2829361"/>
          </a:xfrm>
          <a:custGeom>
            <a:avLst/>
            <a:gdLst/>
            <a:ahLst/>
            <a:cxnLst/>
            <a:rect l="l" t="t" r="r" b="b"/>
            <a:pathLst>
              <a:path w="2659139" h="2829361">
                <a:moveTo>
                  <a:pt x="0" y="0"/>
                </a:moveTo>
                <a:lnTo>
                  <a:pt x="2659139" y="0"/>
                </a:lnTo>
                <a:lnTo>
                  <a:pt x="2659139" y="2829361"/>
                </a:lnTo>
                <a:lnTo>
                  <a:pt x="0" y="2829361"/>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sp>
        <p:nvSpPr>
          <p:cNvPr id="10" name="Freeform 10"/>
          <p:cNvSpPr/>
          <p:nvPr/>
        </p:nvSpPr>
        <p:spPr>
          <a:xfrm rot="-1059385">
            <a:off x="280952" y="4311335"/>
            <a:ext cx="1618082" cy="2103889"/>
          </a:xfrm>
          <a:custGeom>
            <a:avLst/>
            <a:gdLst/>
            <a:ahLst/>
            <a:cxnLst/>
            <a:rect l="l" t="t" r="r" b="b"/>
            <a:pathLst>
              <a:path w="1618082" h="2103889">
                <a:moveTo>
                  <a:pt x="0" y="0"/>
                </a:moveTo>
                <a:lnTo>
                  <a:pt x="1618082" y="0"/>
                </a:lnTo>
                <a:lnTo>
                  <a:pt x="1618082" y="2103889"/>
                </a:lnTo>
                <a:lnTo>
                  <a:pt x="0" y="2103889"/>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sp>
      <p:sp>
        <p:nvSpPr>
          <p:cNvPr id="11" name="TextBox 11"/>
          <p:cNvSpPr txBox="1"/>
          <p:nvPr/>
        </p:nvSpPr>
        <p:spPr>
          <a:xfrm>
            <a:off x="1745795" y="148638"/>
            <a:ext cx="14343617" cy="2270256"/>
          </a:xfrm>
          <a:prstGeom prst="rect">
            <a:avLst/>
          </a:prstGeom>
        </p:spPr>
        <p:txBody>
          <a:bodyPr lIns="0" tIns="0" rIns="0" bIns="0" rtlCol="0" anchor="t">
            <a:spAutoFit/>
          </a:bodyPr>
          <a:lstStyle/>
          <a:p>
            <a:pPr marL="0" lvl="0" indent="0" algn="ctr">
              <a:lnSpc>
                <a:spcPts val="8909"/>
              </a:lnSpc>
              <a:spcBef>
                <a:spcPct val="0"/>
              </a:spcBef>
            </a:pPr>
            <a:r>
              <a:rPr lang="en-US" sz="8999">
                <a:solidFill>
                  <a:srgbClr val="000000"/>
                </a:solidFill>
                <a:latin typeface="Lazydog"/>
                <a:ea typeface="Lazydog"/>
                <a:cs typeface="Lazydog"/>
                <a:sym typeface="Lazydog"/>
              </a:rPr>
              <a:t>Data Analysis, Tidying, cleaning &amp; verification</a:t>
            </a:r>
          </a:p>
        </p:txBody>
      </p:sp>
      <p:sp>
        <p:nvSpPr>
          <p:cNvPr id="12" name="Freeform 12"/>
          <p:cNvSpPr/>
          <p:nvPr/>
        </p:nvSpPr>
        <p:spPr>
          <a:xfrm rot="-6367995">
            <a:off x="13235101" y="-1287396"/>
            <a:ext cx="7175125" cy="6640252"/>
          </a:xfrm>
          <a:custGeom>
            <a:avLst/>
            <a:gdLst/>
            <a:ahLst/>
            <a:cxnLst/>
            <a:rect l="l" t="t" r="r" b="b"/>
            <a:pathLst>
              <a:path w="7175125" h="6640252">
                <a:moveTo>
                  <a:pt x="0" y="0"/>
                </a:moveTo>
                <a:lnTo>
                  <a:pt x="7175125" y="0"/>
                </a:lnTo>
                <a:lnTo>
                  <a:pt x="7175125" y="6640252"/>
                </a:lnTo>
                <a:lnTo>
                  <a:pt x="0" y="664025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3" name="TextBox 13"/>
          <p:cNvSpPr txBox="1"/>
          <p:nvPr/>
        </p:nvSpPr>
        <p:spPr>
          <a:xfrm>
            <a:off x="2696265" y="2868101"/>
            <a:ext cx="13136980" cy="7419239"/>
          </a:xfrm>
          <a:prstGeom prst="rect">
            <a:avLst/>
          </a:prstGeom>
        </p:spPr>
        <p:txBody>
          <a:bodyPr lIns="0" tIns="0" rIns="0" bIns="0" rtlCol="0" anchor="t">
            <a:spAutoFit/>
          </a:bodyPr>
          <a:lstStyle/>
          <a:p>
            <a:pPr marL="778330" lvl="1" indent="-389165" algn="l">
              <a:lnSpc>
                <a:spcPts val="4181"/>
              </a:lnSpc>
              <a:buFont typeface="Arial"/>
              <a:buChar char="•"/>
            </a:pPr>
            <a:r>
              <a:rPr lang="en-US" sz="3605" spc="-234">
                <a:solidFill>
                  <a:srgbClr val="000000"/>
                </a:solidFill>
                <a:latin typeface="Gaegu"/>
                <a:ea typeface="Gaegu"/>
                <a:cs typeface="Gaegu"/>
                <a:sym typeface="Gaegu"/>
              </a:rPr>
              <a:t>Each and every Excel file was analyzed, and columns were renamed.</a:t>
            </a:r>
          </a:p>
          <a:p>
            <a:pPr marL="778330" lvl="1" indent="-389165" algn="l">
              <a:lnSpc>
                <a:spcPts val="4181"/>
              </a:lnSpc>
              <a:buFont typeface="Arial"/>
              <a:buChar char="•"/>
            </a:pPr>
            <a:r>
              <a:rPr lang="en-US" sz="3605" spc="-234">
                <a:solidFill>
                  <a:srgbClr val="000000"/>
                </a:solidFill>
                <a:latin typeface="Gaegu"/>
                <a:ea typeface="Gaegu"/>
                <a:cs typeface="Gaegu"/>
                <a:sym typeface="Gaegu"/>
              </a:rPr>
              <a:t>Data Cleaning: Non-numeric placeholders were replaced with NaN, and missing values were removed.</a:t>
            </a:r>
          </a:p>
          <a:p>
            <a:pPr marL="778330" lvl="1" indent="-389165" algn="l">
              <a:lnSpc>
                <a:spcPts val="4181"/>
              </a:lnSpc>
              <a:buFont typeface="Arial"/>
              <a:buChar char="•"/>
            </a:pPr>
            <a:r>
              <a:rPr lang="en-US" sz="3605" spc="-234">
                <a:solidFill>
                  <a:srgbClr val="000000"/>
                </a:solidFill>
                <a:latin typeface="Gaegu"/>
                <a:ea typeface="Gaegu"/>
                <a:cs typeface="Gaegu"/>
                <a:sym typeface="Gaegu"/>
              </a:rPr>
              <a:t>Data Transformation &amp; Standardization: Specific columns were converted to numeric values, and string inconsistencies were corrected. Applied corrections for consistency.</a:t>
            </a:r>
          </a:p>
          <a:p>
            <a:pPr marL="778330" lvl="1" indent="-389165" algn="l">
              <a:lnSpc>
                <a:spcPts val="4181"/>
              </a:lnSpc>
              <a:buFont typeface="Arial"/>
              <a:buChar char="•"/>
            </a:pPr>
            <a:r>
              <a:rPr lang="en-US" sz="3605" spc="-234">
                <a:solidFill>
                  <a:srgbClr val="000000"/>
                </a:solidFill>
                <a:latin typeface="Gaegu"/>
                <a:ea typeface="Gaegu"/>
                <a:cs typeface="Gaegu"/>
                <a:sym typeface="Gaegu"/>
              </a:rPr>
              <a:t>Data Conversion: Converted selected columns to numeric types for analysis.</a:t>
            </a:r>
          </a:p>
          <a:p>
            <a:pPr marL="778330" lvl="1" indent="-389165" algn="l">
              <a:lnSpc>
                <a:spcPts val="4181"/>
              </a:lnSpc>
              <a:buFont typeface="Arial"/>
              <a:buChar char="•"/>
            </a:pPr>
            <a:r>
              <a:rPr lang="en-US" sz="3605" spc="-234">
                <a:solidFill>
                  <a:srgbClr val="000000"/>
                </a:solidFill>
                <a:latin typeface="Gaegu"/>
                <a:ea typeface="Gaegu"/>
                <a:cs typeface="Gaegu"/>
                <a:sym typeface="Gaegu"/>
              </a:rPr>
              <a:t>Missing Value Handling: Dropped rows with missing values to ensure data completeness.</a:t>
            </a:r>
          </a:p>
          <a:p>
            <a:pPr marL="778330" lvl="1" indent="-389165" algn="l">
              <a:lnSpc>
                <a:spcPts val="4181"/>
              </a:lnSpc>
              <a:buFont typeface="Arial"/>
              <a:buChar char="•"/>
            </a:pPr>
            <a:r>
              <a:rPr lang="en-US" sz="3605" spc="-234">
                <a:solidFill>
                  <a:srgbClr val="000000"/>
                </a:solidFill>
                <a:latin typeface="Gaegu"/>
                <a:ea typeface="Gaegu"/>
                <a:cs typeface="Gaegu"/>
                <a:sym typeface="Gaegu"/>
              </a:rPr>
              <a:t>Data Validation &amp; Verification: Rechecked structure and metadata after cleaning and conversion. The structure and data types were verified using info() to ensure the dataset was ready for analysis.</a:t>
            </a:r>
          </a:p>
          <a:p>
            <a:pPr marL="0" lvl="0" indent="0" algn="ctr">
              <a:lnSpc>
                <a:spcPts val="4181"/>
              </a:lnSpc>
              <a:spcBef>
                <a:spcPct val="0"/>
              </a:spcBef>
            </a:pPr>
            <a:endParaRPr lang="en-US" sz="3605" spc="-234">
              <a:solidFill>
                <a:srgbClr val="000000"/>
              </a:solidFill>
              <a:latin typeface="Gaegu"/>
              <a:ea typeface="Gaegu"/>
              <a:cs typeface="Gaegu"/>
              <a:sym typeface="Gaegu"/>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6E9"/>
        </a:solidFill>
        <a:effectLst/>
      </p:bgPr>
    </p:bg>
    <p:spTree>
      <p:nvGrpSpPr>
        <p:cNvPr id="1" name=""/>
        <p:cNvGrpSpPr/>
        <p:nvPr/>
      </p:nvGrpSpPr>
      <p:grpSpPr>
        <a:xfrm>
          <a:off x="0" y="0"/>
          <a:ext cx="0" cy="0"/>
          <a:chOff x="0" y="0"/>
          <a:chExt cx="0" cy="0"/>
        </a:xfrm>
      </p:grpSpPr>
      <p:sp>
        <p:nvSpPr>
          <p:cNvPr id="2" name="Freeform 2"/>
          <p:cNvSpPr/>
          <p:nvPr/>
        </p:nvSpPr>
        <p:spPr>
          <a:xfrm>
            <a:off x="1883710" y="-662719"/>
            <a:ext cx="12845791" cy="4814881"/>
          </a:xfrm>
          <a:custGeom>
            <a:avLst/>
            <a:gdLst/>
            <a:ahLst/>
            <a:cxnLst/>
            <a:rect l="l" t="t" r="r" b="b"/>
            <a:pathLst>
              <a:path w="12845791" h="4814881">
                <a:moveTo>
                  <a:pt x="0" y="0"/>
                </a:moveTo>
                <a:lnTo>
                  <a:pt x="12845792" y="0"/>
                </a:lnTo>
                <a:lnTo>
                  <a:pt x="12845792" y="4814881"/>
                </a:lnTo>
                <a:lnTo>
                  <a:pt x="0" y="481488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5141959" y="1986051"/>
            <a:ext cx="9784679" cy="9642356"/>
          </a:xfrm>
          <a:custGeom>
            <a:avLst/>
            <a:gdLst/>
            <a:ahLst/>
            <a:cxnLst/>
            <a:rect l="l" t="t" r="r" b="b"/>
            <a:pathLst>
              <a:path w="9784679" h="9642356">
                <a:moveTo>
                  <a:pt x="0" y="0"/>
                </a:moveTo>
                <a:lnTo>
                  <a:pt x="9784679" y="0"/>
                </a:lnTo>
                <a:lnTo>
                  <a:pt x="9784679" y="9642356"/>
                </a:lnTo>
                <a:lnTo>
                  <a:pt x="0" y="964235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2948998" y="-2652343"/>
            <a:ext cx="7085301" cy="8747285"/>
          </a:xfrm>
          <a:custGeom>
            <a:avLst/>
            <a:gdLst/>
            <a:ahLst/>
            <a:cxnLst/>
            <a:rect l="l" t="t" r="r" b="b"/>
            <a:pathLst>
              <a:path w="7085301" h="8747285">
                <a:moveTo>
                  <a:pt x="0" y="0"/>
                </a:moveTo>
                <a:lnTo>
                  <a:pt x="7085301" y="0"/>
                </a:lnTo>
                <a:lnTo>
                  <a:pt x="7085301" y="8747285"/>
                </a:lnTo>
                <a:lnTo>
                  <a:pt x="0" y="874728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a:off x="-1214141" y="8229600"/>
            <a:ext cx="3935245" cy="4114800"/>
          </a:xfrm>
          <a:custGeom>
            <a:avLst/>
            <a:gdLst/>
            <a:ahLst/>
            <a:cxnLst/>
            <a:rect l="l" t="t" r="r" b="b"/>
            <a:pathLst>
              <a:path w="3935245" h="4114800">
                <a:moveTo>
                  <a:pt x="0" y="0"/>
                </a:moveTo>
                <a:lnTo>
                  <a:pt x="3935245" y="0"/>
                </a:lnTo>
                <a:lnTo>
                  <a:pt x="3935245"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6" name="Freeform 6"/>
          <p:cNvSpPr/>
          <p:nvPr/>
        </p:nvSpPr>
        <p:spPr>
          <a:xfrm rot="-204410">
            <a:off x="522076" y="6172705"/>
            <a:ext cx="2723269" cy="3568225"/>
          </a:xfrm>
          <a:custGeom>
            <a:avLst/>
            <a:gdLst/>
            <a:ahLst/>
            <a:cxnLst/>
            <a:rect l="l" t="t" r="r" b="b"/>
            <a:pathLst>
              <a:path w="2723269" h="3568225">
                <a:moveTo>
                  <a:pt x="0" y="0"/>
                </a:moveTo>
                <a:lnTo>
                  <a:pt x="2723269" y="0"/>
                </a:lnTo>
                <a:lnTo>
                  <a:pt x="2723269" y="3568225"/>
                </a:lnTo>
                <a:lnTo>
                  <a:pt x="0" y="356822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7" name="Freeform 7"/>
          <p:cNvSpPr/>
          <p:nvPr/>
        </p:nvSpPr>
        <p:spPr>
          <a:xfrm>
            <a:off x="13857576" y="7956817"/>
            <a:ext cx="6803448" cy="4114800"/>
          </a:xfrm>
          <a:custGeom>
            <a:avLst/>
            <a:gdLst/>
            <a:ahLst/>
            <a:cxnLst/>
            <a:rect l="l" t="t" r="r" b="b"/>
            <a:pathLst>
              <a:path w="6803448" h="4114800">
                <a:moveTo>
                  <a:pt x="0" y="0"/>
                </a:moveTo>
                <a:lnTo>
                  <a:pt x="6803448" y="0"/>
                </a:lnTo>
                <a:lnTo>
                  <a:pt x="6803448" y="4114800"/>
                </a:lnTo>
                <a:lnTo>
                  <a:pt x="0" y="411480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8" name="Freeform 8"/>
          <p:cNvSpPr/>
          <p:nvPr/>
        </p:nvSpPr>
        <p:spPr>
          <a:xfrm rot="-1214777">
            <a:off x="-855884" y="2068669"/>
            <a:ext cx="2400530" cy="2200806"/>
          </a:xfrm>
          <a:custGeom>
            <a:avLst/>
            <a:gdLst/>
            <a:ahLst/>
            <a:cxnLst/>
            <a:rect l="l" t="t" r="r" b="b"/>
            <a:pathLst>
              <a:path w="2400530" h="2200806">
                <a:moveTo>
                  <a:pt x="0" y="0"/>
                </a:moveTo>
                <a:lnTo>
                  <a:pt x="2400530" y="0"/>
                </a:lnTo>
                <a:lnTo>
                  <a:pt x="2400530" y="2200806"/>
                </a:lnTo>
                <a:lnTo>
                  <a:pt x="0" y="2200806"/>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9" name="Freeform 9"/>
          <p:cNvSpPr/>
          <p:nvPr/>
        </p:nvSpPr>
        <p:spPr>
          <a:xfrm rot="-580242">
            <a:off x="-235735" y="-222455"/>
            <a:ext cx="1308391" cy="1705248"/>
          </a:xfrm>
          <a:custGeom>
            <a:avLst/>
            <a:gdLst/>
            <a:ahLst/>
            <a:cxnLst/>
            <a:rect l="l" t="t" r="r" b="b"/>
            <a:pathLst>
              <a:path w="1308391" h="1705248">
                <a:moveTo>
                  <a:pt x="0" y="0"/>
                </a:moveTo>
                <a:lnTo>
                  <a:pt x="1308390" y="0"/>
                </a:lnTo>
                <a:lnTo>
                  <a:pt x="1308390" y="1705249"/>
                </a:lnTo>
                <a:lnTo>
                  <a:pt x="0" y="1705249"/>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sp>
        <p:nvSpPr>
          <p:cNvPr id="10" name="Freeform 10"/>
          <p:cNvSpPr/>
          <p:nvPr/>
        </p:nvSpPr>
        <p:spPr>
          <a:xfrm rot="875136">
            <a:off x="16741443" y="-74937"/>
            <a:ext cx="1745753" cy="2207274"/>
          </a:xfrm>
          <a:custGeom>
            <a:avLst/>
            <a:gdLst/>
            <a:ahLst/>
            <a:cxnLst/>
            <a:rect l="l" t="t" r="r" b="b"/>
            <a:pathLst>
              <a:path w="1745753" h="2207274">
                <a:moveTo>
                  <a:pt x="0" y="0"/>
                </a:moveTo>
                <a:lnTo>
                  <a:pt x="1745753" y="0"/>
                </a:lnTo>
                <a:lnTo>
                  <a:pt x="1745753" y="2207274"/>
                </a:lnTo>
                <a:lnTo>
                  <a:pt x="0" y="2207274"/>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sp>
      <p:sp>
        <p:nvSpPr>
          <p:cNvPr id="11" name="Freeform 11"/>
          <p:cNvSpPr/>
          <p:nvPr/>
        </p:nvSpPr>
        <p:spPr>
          <a:xfrm>
            <a:off x="0" y="4276725"/>
            <a:ext cx="18288000" cy="6010275"/>
          </a:xfrm>
          <a:custGeom>
            <a:avLst/>
            <a:gdLst/>
            <a:ahLst/>
            <a:cxnLst/>
            <a:rect l="l" t="t" r="r" b="b"/>
            <a:pathLst>
              <a:path w="18288000" h="6010275">
                <a:moveTo>
                  <a:pt x="0" y="0"/>
                </a:moveTo>
                <a:lnTo>
                  <a:pt x="18288000" y="0"/>
                </a:lnTo>
                <a:lnTo>
                  <a:pt x="18288000" y="6010275"/>
                </a:lnTo>
                <a:lnTo>
                  <a:pt x="0" y="6010275"/>
                </a:lnTo>
                <a:lnTo>
                  <a:pt x="0" y="0"/>
                </a:lnTo>
                <a:close/>
              </a:path>
            </a:pathLst>
          </a:custGeom>
          <a:blipFill>
            <a:blip r:embed="rId20"/>
            <a:stretch>
              <a:fillRect l="-3007" r="-3007"/>
            </a:stretch>
          </a:blipFill>
        </p:spPr>
      </p:sp>
      <p:sp>
        <p:nvSpPr>
          <p:cNvPr id="12" name="TextBox 12"/>
          <p:cNvSpPr txBox="1"/>
          <p:nvPr/>
        </p:nvSpPr>
        <p:spPr>
          <a:xfrm>
            <a:off x="2128789" y="-95250"/>
            <a:ext cx="13013170" cy="3499993"/>
          </a:xfrm>
          <a:prstGeom prst="rect">
            <a:avLst/>
          </a:prstGeom>
        </p:spPr>
        <p:txBody>
          <a:bodyPr lIns="0" tIns="0" rIns="0" bIns="0" rtlCol="0" anchor="t">
            <a:spAutoFit/>
          </a:bodyPr>
          <a:lstStyle/>
          <a:p>
            <a:pPr algn="ctr">
              <a:lnSpc>
                <a:spcPts val="5335"/>
              </a:lnSpc>
            </a:pPr>
            <a:r>
              <a:rPr lang="en-US" sz="4599" b="1" spc="-298">
                <a:solidFill>
                  <a:srgbClr val="000000"/>
                </a:solidFill>
                <a:latin typeface="Gaegu Bold"/>
                <a:ea typeface="Gaegu Bold"/>
                <a:cs typeface="Gaegu Bold"/>
                <a:sym typeface="Gaegu Bold"/>
              </a:rPr>
              <a:t>Insight 1.</a:t>
            </a:r>
          </a:p>
          <a:p>
            <a:pPr marL="0" lvl="0" indent="0" algn="ctr">
              <a:lnSpc>
                <a:spcPts val="5335"/>
              </a:lnSpc>
              <a:spcBef>
                <a:spcPct val="0"/>
              </a:spcBef>
            </a:pPr>
            <a:r>
              <a:rPr lang="en-US" sz="4599" b="1" spc="-298">
                <a:solidFill>
                  <a:srgbClr val="000000"/>
                </a:solidFill>
                <a:latin typeface="Gaegu Bold"/>
                <a:ea typeface="Gaegu Bold"/>
                <a:cs typeface="Gaegu Bold"/>
                <a:sym typeface="Gaegu Bold"/>
              </a:rPr>
              <a:t>Number of tourists arriving in India vs the number of tourists visiting the rest of the world and Asia Pacific region (APAC). This chart also shows growth rate of tourist in all 3 targeted area. </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6E9"/>
        </a:solidFill>
        <a:effectLst/>
      </p:bgPr>
    </p:bg>
    <p:spTree>
      <p:nvGrpSpPr>
        <p:cNvPr id="1" name=""/>
        <p:cNvGrpSpPr/>
        <p:nvPr/>
      </p:nvGrpSpPr>
      <p:grpSpPr>
        <a:xfrm>
          <a:off x="0" y="0"/>
          <a:ext cx="0" cy="0"/>
          <a:chOff x="0" y="0"/>
          <a:chExt cx="0" cy="0"/>
        </a:xfrm>
      </p:grpSpPr>
      <p:sp>
        <p:nvSpPr>
          <p:cNvPr id="2" name="Freeform 2"/>
          <p:cNvSpPr/>
          <p:nvPr/>
        </p:nvSpPr>
        <p:spPr>
          <a:xfrm>
            <a:off x="2294583" y="-259183"/>
            <a:ext cx="12845791" cy="4814881"/>
          </a:xfrm>
          <a:custGeom>
            <a:avLst/>
            <a:gdLst/>
            <a:ahLst/>
            <a:cxnLst/>
            <a:rect l="l" t="t" r="r" b="b"/>
            <a:pathLst>
              <a:path w="12845791" h="4814881">
                <a:moveTo>
                  <a:pt x="0" y="0"/>
                </a:moveTo>
                <a:lnTo>
                  <a:pt x="12845792" y="0"/>
                </a:lnTo>
                <a:lnTo>
                  <a:pt x="12845792" y="4814881"/>
                </a:lnTo>
                <a:lnTo>
                  <a:pt x="0" y="481488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5141959" y="1986051"/>
            <a:ext cx="9784679" cy="9642356"/>
          </a:xfrm>
          <a:custGeom>
            <a:avLst/>
            <a:gdLst/>
            <a:ahLst/>
            <a:cxnLst/>
            <a:rect l="l" t="t" r="r" b="b"/>
            <a:pathLst>
              <a:path w="9784679" h="9642356">
                <a:moveTo>
                  <a:pt x="0" y="0"/>
                </a:moveTo>
                <a:lnTo>
                  <a:pt x="9784679" y="0"/>
                </a:lnTo>
                <a:lnTo>
                  <a:pt x="9784679" y="9642356"/>
                </a:lnTo>
                <a:lnTo>
                  <a:pt x="0" y="964235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2948998" y="-2652343"/>
            <a:ext cx="7085301" cy="8747285"/>
          </a:xfrm>
          <a:custGeom>
            <a:avLst/>
            <a:gdLst/>
            <a:ahLst/>
            <a:cxnLst/>
            <a:rect l="l" t="t" r="r" b="b"/>
            <a:pathLst>
              <a:path w="7085301" h="8747285">
                <a:moveTo>
                  <a:pt x="0" y="0"/>
                </a:moveTo>
                <a:lnTo>
                  <a:pt x="7085301" y="0"/>
                </a:lnTo>
                <a:lnTo>
                  <a:pt x="7085301" y="8747285"/>
                </a:lnTo>
                <a:lnTo>
                  <a:pt x="0" y="874728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a:off x="-1214141" y="8229600"/>
            <a:ext cx="3935245" cy="4114800"/>
          </a:xfrm>
          <a:custGeom>
            <a:avLst/>
            <a:gdLst/>
            <a:ahLst/>
            <a:cxnLst/>
            <a:rect l="l" t="t" r="r" b="b"/>
            <a:pathLst>
              <a:path w="3935245" h="4114800">
                <a:moveTo>
                  <a:pt x="0" y="0"/>
                </a:moveTo>
                <a:lnTo>
                  <a:pt x="3935245" y="0"/>
                </a:lnTo>
                <a:lnTo>
                  <a:pt x="3935245"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6" name="Freeform 6"/>
          <p:cNvSpPr/>
          <p:nvPr/>
        </p:nvSpPr>
        <p:spPr>
          <a:xfrm rot="-204410">
            <a:off x="522076" y="6172705"/>
            <a:ext cx="2723269" cy="3568225"/>
          </a:xfrm>
          <a:custGeom>
            <a:avLst/>
            <a:gdLst/>
            <a:ahLst/>
            <a:cxnLst/>
            <a:rect l="l" t="t" r="r" b="b"/>
            <a:pathLst>
              <a:path w="2723269" h="3568225">
                <a:moveTo>
                  <a:pt x="0" y="0"/>
                </a:moveTo>
                <a:lnTo>
                  <a:pt x="2723269" y="0"/>
                </a:lnTo>
                <a:lnTo>
                  <a:pt x="2723269" y="3568225"/>
                </a:lnTo>
                <a:lnTo>
                  <a:pt x="0" y="356822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7" name="Freeform 7"/>
          <p:cNvSpPr/>
          <p:nvPr/>
        </p:nvSpPr>
        <p:spPr>
          <a:xfrm>
            <a:off x="13857576" y="7956817"/>
            <a:ext cx="6803448" cy="4114800"/>
          </a:xfrm>
          <a:custGeom>
            <a:avLst/>
            <a:gdLst/>
            <a:ahLst/>
            <a:cxnLst/>
            <a:rect l="l" t="t" r="r" b="b"/>
            <a:pathLst>
              <a:path w="6803448" h="4114800">
                <a:moveTo>
                  <a:pt x="0" y="0"/>
                </a:moveTo>
                <a:lnTo>
                  <a:pt x="6803448" y="0"/>
                </a:lnTo>
                <a:lnTo>
                  <a:pt x="6803448" y="4114800"/>
                </a:lnTo>
                <a:lnTo>
                  <a:pt x="0" y="411480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8" name="Freeform 8"/>
          <p:cNvSpPr/>
          <p:nvPr/>
        </p:nvSpPr>
        <p:spPr>
          <a:xfrm rot="-1214777">
            <a:off x="-855884" y="2068669"/>
            <a:ext cx="2400530" cy="2200806"/>
          </a:xfrm>
          <a:custGeom>
            <a:avLst/>
            <a:gdLst/>
            <a:ahLst/>
            <a:cxnLst/>
            <a:rect l="l" t="t" r="r" b="b"/>
            <a:pathLst>
              <a:path w="2400530" h="2200806">
                <a:moveTo>
                  <a:pt x="0" y="0"/>
                </a:moveTo>
                <a:lnTo>
                  <a:pt x="2400530" y="0"/>
                </a:lnTo>
                <a:lnTo>
                  <a:pt x="2400530" y="2200806"/>
                </a:lnTo>
                <a:lnTo>
                  <a:pt x="0" y="2200806"/>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9" name="Freeform 9"/>
          <p:cNvSpPr/>
          <p:nvPr/>
        </p:nvSpPr>
        <p:spPr>
          <a:xfrm rot="-580242">
            <a:off x="-235735" y="-222455"/>
            <a:ext cx="1308391" cy="1705248"/>
          </a:xfrm>
          <a:custGeom>
            <a:avLst/>
            <a:gdLst/>
            <a:ahLst/>
            <a:cxnLst/>
            <a:rect l="l" t="t" r="r" b="b"/>
            <a:pathLst>
              <a:path w="1308391" h="1705248">
                <a:moveTo>
                  <a:pt x="0" y="0"/>
                </a:moveTo>
                <a:lnTo>
                  <a:pt x="1308390" y="0"/>
                </a:lnTo>
                <a:lnTo>
                  <a:pt x="1308390" y="1705249"/>
                </a:lnTo>
                <a:lnTo>
                  <a:pt x="0" y="1705249"/>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sp>
        <p:nvSpPr>
          <p:cNvPr id="10" name="Freeform 10"/>
          <p:cNvSpPr/>
          <p:nvPr/>
        </p:nvSpPr>
        <p:spPr>
          <a:xfrm rot="875136">
            <a:off x="16741443" y="-74937"/>
            <a:ext cx="1745753" cy="2207274"/>
          </a:xfrm>
          <a:custGeom>
            <a:avLst/>
            <a:gdLst/>
            <a:ahLst/>
            <a:cxnLst/>
            <a:rect l="l" t="t" r="r" b="b"/>
            <a:pathLst>
              <a:path w="1745753" h="2207274">
                <a:moveTo>
                  <a:pt x="0" y="0"/>
                </a:moveTo>
                <a:lnTo>
                  <a:pt x="1745753" y="0"/>
                </a:lnTo>
                <a:lnTo>
                  <a:pt x="1745753" y="2207274"/>
                </a:lnTo>
                <a:lnTo>
                  <a:pt x="0" y="2207274"/>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sp>
      <p:sp>
        <p:nvSpPr>
          <p:cNvPr id="11" name="Freeform 11"/>
          <p:cNvSpPr/>
          <p:nvPr/>
        </p:nvSpPr>
        <p:spPr>
          <a:xfrm>
            <a:off x="0" y="5143500"/>
            <a:ext cx="18288000" cy="5120640"/>
          </a:xfrm>
          <a:custGeom>
            <a:avLst/>
            <a:gdLst/>
            <a:ahLst/>
            <a:cxnLst/>
            <a:rect l="l" t="t" r="r" b="b"/>
            <a:pathLst>
              <a:path w="18288000" h="5120640">
                <a:moveTo>
                  <a:pt x="0" y="0"/>
                </a:moveTo>
                <a:lnTo>
                  <a:pt x="18288000" y="0"/>
                </a:lnTo>
                <a:lnTo>
                  <a:pt x="18288000" y="5120640"/>
                </a:lnTo>
                <a:lnTo>
                  <a:pt x="0" y="5120640"/>
                </a:lnTo>
                <a:lnTo>
                  <a:pt x="0" y="0"/>
                </a:lnTo>
                <a:close/>
              </a:path>
            </a:pathLst>
          </a:custGeom>
          <a:blipFill>
            <a:blip r:embed="rId20"/>
            <a:stretch>
              <a:fillRect/>
            </a:stretch>
          </a:blipFill>
        </p:spPr>
      </p:sp>
      <p:sp>
        <p:nvSpPr>
          <p:cNvPr id="12" name="Freeform 12"/>
          <p:cNvSpPr/>
          <p:nvPr/>
        </p:nvSpPr>
        <p:spPr>
          <a:xfrm>
            <a:off x="3577382" y="4226837"/>
            <a:ext cx="10280195" cy="780015"/>
          </a:xfrm>
          <a:custGeom>
            <a:avLst/>
            <a:gdLst/>
            <a:ahLst/>
            <a:cxnLst/>
            <a:rect l="l" t="t" r="r" b="b"/>
            <a:pathLst>
              <a:path w="10280195" h="780015">
                <a:moveTo>
                  <a:pt x="0" y="0"/>
                </a:moveTo>
                <a:lnTo>
                  <a:pt x="10280194" y="0"/>
                </a:lnTo>
                <a:lnTo>
                  <a:pt x="10280194" y="780015"/>
                </a:lnTo>
                <a:lnTo>
                  <a:pt x="0" y="780015"/>
                </a:lnTo>
                <a:lnTo>
                  <a:pt x="0" y="0"/>
                </a:lnTo>
                <a:close/>
              </a:path>
            </a:pathLst>
          </a:custGeom>
          <a:blipFill>
            <a:blip r:embed="rId21"/>
            <a:stretch>
              <a:fillRect/>
            </a:stretch>
          </a:blipFill>
        </p:spPr>
      </p:sp>
      <p:sp>
        <p:nvSpPr>
          <p:cNvPr id="13" name="TextBox 13"/>
          <p:cNvSpPr txBox="1"/>
          <p:nvPr/>
        </p:nvSpPr>
        <p:spPr>
          <a:xfrm>
            <a:off x="2429438" y="-95250"/>
            <a:ext cx="12576081" cy="3692017"/>
          </a:xfrm>
          <a:prstGeom prst="rect">
            <a:avLst/>
          </a:prstGeom>
        </p:spPr>
        <p:txBody>
          <a:bodyPr lIns="0" tIns="0" rIns="0" bIns="0" rtlCol="0" anchor="t">
            <a:spAutoFit/>
          </a:bodyPr>
          <a:lstStyle/>
          <a:p>
            <a:pPr algn="ctr">
              <a:lnSpc>
                <a:spcPts val="5683"/>
              </a:lnSpc>
            </a:pPr>
            <a:r>
              <a:rPr lang="en-US" sz="4899" b="1" spc="-318">
                <a:solidFill>
                  <a:srgbClr val="000000"/>
                </a:solidFill>
                <a:latin typeface="Gaegu Bold"/>
                <a:ea typeface="Gaegu Bold"/>
                <a:cs typeface="Gaegu Bold"/>
                <a:sym typeface="Gaegu Bold"/>
              </a:rPr>
              <a:t>Insight 2.</a:t>
            </a:r>
          </a:p>
          <a:p>
            <a:pPr algn="ctr">
              <a:lnSpc>
                <a:spcPts val="5683"/>
              </a:lnSpc>
            </a:pPr>
            <a:r>
              <a:rPr lang="en-US" sz="4899" b="1" spc="-318">
                <a:solidFill>
                  <a:srgbClr val="000000"/>
                </a:solidFill>
                <a:latin typeface="Gaegu Bold"/>
                <a:ea typeface="Gaegu Bold"/>
                <a:cs typeface="Gaegu Bold"/>
                <a:sym typeface="Gaegu Bold"/>
              </a:rPr>
              <a:t> This chart also shows Growth rate of tourist in India vs </a:t>
            </a:r>
          </a:p>
          <a:p>
            <a:pPr marL="0" lvl="0" indent="0" algn="ctr">
              <a:lnSpc>
                <a:spcPts val="5683"/>
              </a:lnSpc>
              <a:spcBef>
                <a:spcPct val="0"/>
              </a:spcBef>
            </a:pPr>
            <a:r>
              <a:rPr lang="en-US" sz="4899" b="1" spc="-318">
                <a:solidFill>
                  <a:srgbClr val="000000"/>
                </a:solidFill>
                <a:latin typeface="Gaegu Bold"/>
                <a:ea typeface="Gaegu Bold"/>
                <a:cs typeface="Gaegu Bold"/>
                <a:sym typeface="Gaegu Bold"/>
              </a:rPr>
              <a:t>the number of tourists visiting the rest of the world and Asia Pacific region (APAC).</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6E9"/>
        </a:solidFill>
        <a:effectLst/>
      </p:bgPr>
    </p:bg>
    <p:spTree>
      <p:nvGrpSpPr>
        <p:cNvPr id="1" name=""/>
        <p:cNvGrpSpPr/>
        <p:nvPr/>
      </p:nvGrpSpPr>
      <p:grpSpPr>
        <a:xfrm>
          <a:off x="0" y="0"/>
          <a:ext cx="0" cy="0"/>
          <a:chOff x="0" y="0"/>
          <a:chExt cx="0" cy="0"/>
        </a:xfrm>
      </p:grpSpPr>
      <p:sp>
        <p:nvSpPr>
          <p:cNvPr id="2" name="Freeform 2"/>
          <p:cNvSpPr/>
          <p:nvPr/>
        </p:nvSpPr>
        <p:spPr>
          <a:xfrm>
            <a:off x="2294583" y="-259183"/>
            <a:ext cx="12845791" cy="4814881"/>
          </a:xfrm>
          <a:custGeom>
            <a:avLst/>
            <a:gdLst/>
            <a:ahLst/>
            <a:cxnLst/>
            <a:rect l="l" t="t" r="r" b="b"/>
            <a:pathLst>
              <a:path w="12845791" h="4814881">
                <a:moveTo>
                  <a:pt x="0" y="0"/>
                </a:moveTo>
                <a:lnTo>
                  <a:pt x="12845792" y="0"/>
                </a:lnTo>
                <a:lnTo>
                  <a:pt x="12845792" y="4814881"/>
                </a:lnTo>
                <a:lnTo>
                  <a:pt x="0" y="481488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5141959" y="1986051"/>
            <a:ext cx="9784679" cy="9642356"/>
          </a:xfrm>
          <a:custGeom>
            <a:avLst/>
            <a:gdLst/>
            <a:ahLst/>
            <a:cxnLst/>
            <a:rect l="l" t="t" r="r" b="b"/>
            <a:pathLst>
              <a:path w="9784679" h="9642356">
                <a:moveTo>
                  <a:pt x="0" y="0"/>
                </a:moveTo>
                <a:lnTo>
                  <a:pt x="9784679" y="0"/>
                </a:lnTo>
                <a:lnTo>
                  <a:pt x="9784679" y="9642356"/>
                </a:lnTo>
                <a:lnTo>
                  <a:pt x="0" y="964235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2948998" y="-2652343"/>
            <a:ext cx="7085301" cy="8747285"/>
          </a:xfrm>
          <a:custGeom>
            <a:avLst/>
            <a:gdLst/>
            <a:ahLst/>
            <a:cxnLst/>
            <a:rect l="l" t="t" r="r" b="b"/>
            <a:pathLst>
              <a:path w="7085301" h="8747285">
                <a:moveTo>
                  <a:pt x="0" y="0"/>
                </a:moveTo>
                <a:lnTo>
                  <a:pt x="7085301" y="0"/>
                </a:lnTo>
                <a:lnTo>
                  <a:pt x="7085301" y="8747285"/>
                </a:lnTo>
                <a:lnTo>
                  <a:pt x="0" y="874728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a:off x="-1214141" y="8229600"/>
            <a:ext cx="3935245" cy="4114800"/>
          </a:xfrm>
          <a:custGeom>
            <a:avLst/>
            <a:gdLst/>
            <a:ahLst/>
            <a:cxnLst/>
            <a:rect l="l" t="t" r="r" b="b"/>
            <a:pathLst>
              <a:path w="3935245" h="4114800">
                <a:moveTo>
                  <a:pt x="0" y="0"/>
                </a:moveTo>
                <a:lnTo>
                  <a:pt x="3935245" y="0"/>
                </a:lnTo>
                <a:lnTo>
                  <a:pt x="3935245"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6" name="Freeform 6"/>
          <p:cNvSpPr/>
          <p:nvPr/>
        </p:nvSpPr>
        <p:spPr>
          <a:xfrm rot="-204410">
            <a:off x="522076" y="6172705"/>
            <a:ext cx="2723269" cy="3568225"/>
          </a:xfrm>
          <a:custGeom>
            <a:avLst/>
            <a:gdLst/>
            <a:ahLst/>
            <a:cxnLst/>
            <a:rect l="l" t="t" r="r" b="b"/>
            <a:pathLst>
              <a:path w="2723269" h="3568225">
                <a:moveTo>
                  <a:pt x="0" y="0"/>
                </a:moveTo>
                <a:lnTo>
                  <a:pt x="2723269" y="0"/>
                </a:lnTo>
                <a:lnTo>
                  <a:pt x="2723269" y="3568225"/>
                </a:lnTo>
                <a:lnTo>
                  <a:pt x="0" y="356822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7" name="Freeform 7"/>
          <p:cNvSpPr/>
          <p:nvPr/>
        </p:nvSpPr>
        <p:spPr>
          <a:xfrm>
            <a:off x="13857576" y="7956817"/>
            <a:ext cx="6803448" cy="4114800"/>
          </a:xfrm>
          <a:custGeom>
            <a:avLst/>
            <a:gdLst/>
            <a:ahLst/>
            <a:cxnLst/>
            <a:rect l="l" t="t" r="r" b="b"/>
            <a:pathLst>
              <a:path w="6803448" h="4114800">
                <a:moveTo>
                  <a:pt x="0" y="0"/>
                </a:moveTo>
                <a:lnTo>
                  <a:pt x="6803448" y="0"/>
                </a:lnTo>
                <a:lnTo>
                  <a:pt x="6803448" y="4114800"/>
                </a:lnTo>
                <a:lnTo>
                  <a:pt x="0" y="411480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8" name="Freeform 8"/>
          <p:cNvSpPr/>
          <p:nvPr/>
        </p:nvSpPr>
        <p:spPr>
          <a:xfrm rot="-1214777">
            <a:off x="-855884" y="2068669"/>
            <a:ext cx="2400530" cy="2200806"/>
          </a:xfrm>
          <a:custGeom>
            <a:avLst/>
            <a:gdLst/>
            <a:ahLst/>
            <a:cxnLst/>
            <a:rect l="l" t="t" r="r" b="b"/>
            <a:pathLst>
              <a:path w="2400530" h="2200806">
                <a:moveTo>
                  <a:pt x="0" y="0"/>
                </a:moveTo>
                <a:lnTo>
                  <a:pt x="2400530" y="0"/>
                </a:lnTo>
                <a:lnTo>
                  <a:pt x="2400530" y="2200806"/>
                </a:lnTo>
                <a:lnTo>
                  <a:pt x="0" y="2200806"/>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9" name="Freeform 9"/>
          <p:cNvSpPr/>
          <p:nvPr/>
        </p:nvSpPr>
        <p:spPr>
          <a:xfrm rot="-580242">
            <a:off x="-235735" y="-222455"/>
            <a:ext cx="1308391" cy="1705248"/>
          </a:xfrm>
          <a:custGeom>
            <a:avLst/>
            <a:gdLst/>
            <a:ahLst/>
            <a:cxnLst/>
            <a:rect l="l" t="t" r="r" b="b"/>
            <a:pathLst>
              <a:path w="1308391" h="1705248">
                <a:moveTo>
                  <a:pt x="0" y="0"/>
                </a:moveTo>
                <a:lnTo>
                  <a:pt x="1308390" y="0"/>
                </a:lnTo>
                <a:lnTo>
                  <a:pt x="1308390" y="1705249"/>
                </a:lnTo>
                <a:lnTo>
                  <a:pt x="0" y="1705249"/>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sp>
        <p:nvSpPr>
          <p:cNvPr id="10" name="Freeform 10"/>
          <p:cNvSpPr/>
          <p:nvPr/>
        </p:nvSpPr>
        <p:spPr>
          <a:xfrm rot="875136">
            <a:off x="16741443" y="-74937"/>
            <a:ext cx="1745753" cy="2207274"/>
          </a:xfrm>
          <a:custGeom>
            <a:avLst/>
            <a:gdLst/>
            <a:ahLst/>
            <a:cxnLst/>
            <a:rect l="l" t="t" r="r" b="b"/>
            <a:pathLst>
              <a:path w="1745753" h="2207274">
                <a:moveTo>
                  <a:pt x="0" y="0"/>
                </a:moveTo>
                <a:lnTo>
                  <a:pt x="1745753" y="0"/>
                </a:lnTo>
                <a:lnTo>
                  <a:pt x="1745753" y="2207274"/>
                </a:lnTo>
                <a:lnTo>
                  <a:pt x="0" y="2207274"/>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sp>
      <p:sp>
        <p:nvSpPr>
          <p:cNvPr id="11" name="Freeform 11"/>
          <p:cNvSpPr/>
          <p:nvPr/>
        </p:nvSpPr>
        <p:spPr>
          <a:xfrm>
            <a:off x="8007805" y="5143500"/>
            <a:ext cx="10280195" cy="780015"/>
          </a:xfrm>
          <a:custGeom>
            <a:avLst/>
            <a:gdLst/>
            <a:ahLst/>
            <a:cxnLst/>
            <a:rect l="l" t="t" r="r" b="b"/>
            <a:pathLst>
              <a:path w="10280195" h="780015">
                <a:moveTo>
                  <a:pt x="0" y="0"/>
                </a:moveTo>
                <a:lnTo>
                  <a:pt x="10280195" y="0"/>
                </a:lnTo>
                <a:lnTo>
                  <a:pt x="10280195" y="780015"/>
                </a:lnTo>
                <a:lnTo>
                  <a:pt x="0" y="780015"/>
                </a:lnTo>
                <a:lnTo>
                  <a:pt x="0" y="0"/>
                </a:lnTo>
                <a:close/>
              </a:path>
            </a:pathLst>
          </a:custGeom>
          <a:blipFill>
            <a:blip r:embed="rId20"/>
            <a:stretch>
              <a:fillRect/>
            </a:stretch>
          </a:blipFill>
        </p:spPr>
      </p:sp>
      <p:sp>
        <p:nvSpPr>
          <p:cNvPr id="12" name="Freeform 12"/>
          <p:cNvSpPr/>
          <p:nvPr/>
        </p:nvSpPr>
        <p:spPr>
          <a:xfrm>
            <a:off x="0" y="3596767"/>
            <a:ext cx="7572225" cy="6690233"/>
          </a:xfrm>
          <a:custGeom>
            <a:avLst/>
            <a:gdLst/>
            <a:ahLst/>
            <a:cxnLst/>
            <a:rect l="l" t="t" r="r" b="b"/>
            <a:pathLst>
              <a:path w="7572225" h="6690233">
                <a:moveTo>
                  <a:pt x="0" y="0"/>
                </a:moveTo>
                <a:lnTo>
                  <a:pt x="7572225" y="0"/>
                </a:lnTo>
                <a:lnTo>
                  <a:pt x="7572225" y="6690233"/>
                </a:lnTo>
                <a:lnTo>
                  <a:pt x="0" y="6690233"/>
                </a:lnTo>
                <a:lnTo>
                  <a:pt x="0" y="0"/>
                </a:lnTo>
                <a:close/>
              </a:path>
            </a:pathLst>
          </a:custGeom>
          <a:blipFill>
            <a:blip r:embed="rId21"/>
            <a:stretch>
              <a:fillRect/>
            </a:stretch>
          </a:blipFill>
        </p:spPr>
      </p:sp>
      <p:sp>
        <p:nvSpPr>
          <p:cNvPr id="13" name="TextBox 13"/>
          <p:cNvSpPr txBox="1"/>
          <p:nvPr/>
        </p:nvSpPr>
        <p:spPr>
          <a:xfrm>
            <a:off x="2429438" y="806793"/>
            <a:ext cx="12576081" cy="2263267"/>
          </a:xfrm>
          <a:prstGeom prst="rect">
            <a:avLst/>
          </a:prstGeom>
        </p:spPr>
        <p:txBody>
          <a:bodyPr lIns="0" tIns="0" rIns="0" bIns="0" rtlCol="0" anchor="t">
            <a:spAutoFit/>
          </a:bodyPr>
          <a:lstStyle/>
          <a:p>
            <a:pPr algn="ctr">
              <a:lnSpc>
                <a:spcPts val="5683"/>
              </a:lnSpc>
            </a:pPr>
            <a:r>
              <a:rPr lang="en-US" sz="4899" b="1" spc="-318">
                <a:solidFill>
                  <a:srgbClr val="000000"/>
                </a:solidFill>
                <a:latin typeface="Gaegu Bold"/>
                <a:ea typeface="Gaegu Bold"/>
                <a:cs typeface="Gaegu Bold"/>
                <a:sym typeface="Gaegu Bold"/>
              </a:rPr>
              <a:t>Insight 3.</a:t>
            </a:r>
          </a:p>
          <a:p>
            <a:pPr marL="0" lvl="0" indent="0" algn="ctr">
              <a:lnSpc>
                <a:spcPts val="5683"/>
              </a:lnSpc>
              <a:spcBef>
                <a:spcPct val="0"/>
              </a:spcBef>
            </a:pPr>
            <a:r>
              <a:rPr lang="en-US" sz="4899" b="1" spc="-318">
                <a:solidFill>
                  <a:srgbClr val="000000"/>
                </a:solidFill>
                <a:latin typeface="Gaegu Bold"/>
                <a:ea typeface="Gaegu Bold"/>
                <a:cs typeface="Gaegu Bold"/>
                <a:sym typeface="Gaegu Bold"/>
              </a:rPr>
              <a:t> This chart shows market share of Indian tourism Industry and APAC region vs the entire world.</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6E9"/>
        </a:solidFill>
        <a:effectLst/>
      </p:bgPr>
    </p:bg>
    <p:spTree>
      <p:nvGrpSpPr>
        <p:cNvPr id="1" name=""/>
        <p:cNvGrpSpPr/>
        <p:nvPr/>
      </p:nvGrpSpPr>
      <p:grpSpPr>
        <a:xfrm>
          <a:off x="0" y="0"/>
          <a:ext cx="0" cy="0"/>
          <a:chOff x="0" y="0"/>
          <a:chExt cx="0" cy="0"/>
        </a:xfrm>
      </p:grpSpPr>
      <p:sp>
        <p:nvSpPr>
          <p:cNvPr id="2" name="Freeform 2"/>
          <p:cNvSpPr/>
          <p:nvPr/>
        </p:nvSpPr>
        <p:spPr>
          <a:xfrm>
            <a:off x="1883710" y="-662719"/>
            <a:ext cx="12845791" cy="4814881"/>
          </a:xfrm>
          <a:custGeom>
            <a:avLst/>
            <a:gdLst/>
            <a:ahLst/>
            <a:cxnLst/>
            <a:rect l="l" t="t" r="r" b="b"/>
            <a:pathLst>
              <a:path w="12845791" h="4814881">
                <a:moveTo>
                  <a:pt x="0" y="0"/>
                </a:moveTo>
                <a:lnTo>
                  <a:pt x="12845792" y="0"/>
                </a:lnTo>
                <a:lnTo>
                  <a:pt x="12845792" y="4814881"/>
                </a:lnTo>
                <a:lnTo>
                  <a:pt x="0" y="481488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5141959" y="1986051"/>
            <a:ext cx="9784679" cy="9642356"/>
          </a:xfrm>
          <a:custGeom>
            <a:avLst/>
            <a:gdLst/>
            <a:ahLst/>
            <a:cxnLst/>
            <a:rect l="l" t="t" r="r" b="b"/>
            <a:pathLst>
              <a:path w="9784679" h="9642356">
                <a:moveTo>
                  <a:pt x="0" y="0"/>
                </a:moveTo>
                <a:lnTo>
                  <a:pt x="9784679" y="0"/>
                </a:lnTo>
                <a:lnTo>
                  <a:pt x="9784679" y="9642356"/>
                </a:lnTo>
                <a:lnTo>
                  <a:pt x="0" y="964235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2948998" y="-2652343"/>
            <a:ext cx="7085301" cy="8747285"/>
          </a:xfrm>
          <a:custGeom>
            <a:avLst/>
            <a:gdLst/>
            <a:ahLst/>
            <a:cxnLst/>
            <a:rect l="l" t="t" r="r" b="b"/>
            <a:pathLst>
              <a:path w="7085301" h="8747285">
                <a:moveTo>
                  <a:pt x="0" y="0"/>
                </a:moveTo>
                <a:lnTo>
                  <a:pt x="7085301" y="0"/>
                </a:lnTo>
                <a:lnTo>
                  <a:pt x="7085301" y="8747285"/>
                </a:lnTo>
                <a:lnTo>
                  <a:pt x="0" y="874728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a:off x="-1214141" y="8229600"/>
            <a:ext cx="3935245" cy="4114800"/>
          </a:xfrm>
          <a:custGeom>
            <a:avLst/>
            <a:gdLst/>
            <a:ahLst/>
            <a:cxnLst/>
            <a:rect l="l" t="t" r="r" b="b"/>
            <a:pathLst>
              <a:path w="3935245" h="4114800">
                <a:moveTo>
                  <a:pt x="0" y="0"/>
                </a:moveTo>
                <a:lnTo>
                  <a:pt x="3935245" y="0"/>
                </a:lnTo>
                <a:lnTo>
                  <a:pt x="3935245"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6" name="Freeform 6"/>
          <p:cNvSpPr/>
          <p:nvPr/>
        </p:nvSpPr>
        <p:spPr>
          <a:xfrm rot="-204410">
            <a:off x="522076" y="6172705"/>
            <a:ext cx="2723269" cy="3568225"/>
          </a:xfrm>
          <a:custGeom>
            <a:avLst/>
            <a:gdLst/>
            <a:ahLst/>
            <a:cxnLst/>
            <a:rect l="l" t="t" r="r" b="b"/>
            <a:pathLst>
              <a:path w="2723269" h="3568225">
                <a:moveTo>
                  <a:pt x="0" y="0"/>
                </a:moveTo>
                <a:lnTo>
                  <a:pt x="2723269" y="0"/>
                </a:lnTo>
                <a:lnTo>
                  <a:pt x="2723269" y="3568225"/>
                </a:lnTo>
                <a:lnTo>
                  <a:pt x="0" y="356822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7" name="Freeform 7"/>
          <p:cNvSpPr/>
          <p:nvPr/>
        </p:nvSpPr>
        <p:spPr>
          <a:xfrm>
            <a:off x="13857576" y="7956817"/>
            <a:ext cx="6803448" cy="4114800"/>
          </a:xfrm>
          <a:custGeom>
            <a:avLst/>
            <a:gdLst/>
            <a:ahLst/>
            <a:cxnLst/>
            <a:rect l="l" t="t" r="r" b="b"/>
            <a:pathLst>
              <a:path w="6803448" h="4114800">
                <a:moveTo>
                  <a:pt x="0" y="0"/>
                </a:moveTo>
                <a:lnTo>
                  <a:pt x="6803448" y="0"/>
                </a:lnTo>
                <a:lnTo>
                  <a:pt x="6803448" y="4114800"/>
                </a:lnTo>
                <a:lnTo>
                  <a:pt x="0" y="411480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8" name="Freeform 8"/>
          <p:cNvSpPr/>
          <p:nvPr/>
        </p:nvSpPr>
        <p:spPr>
          <a:xfrm rot="-1214777">
            <a:off x="-855884" y="2068669"/>
            <a:ext cx="2400530" cy="2200806"/>
          </a:xfrm>
          <a:custGeom>
            <a:avLst/>
            <a:gdLst/>
            <a:ahLst/>
            <a:cxnLst/>
            <a:rect l="l" t="t" r="r" b="b"/>
            <a:pathLst>
              <a:path w="2400530" h="2200806">
                <a:moveTo>
                  <a:pt x="0" y="0"/>
                </a:moveTo>
                <a:lnTo>
                  <a:pt x="2400530" y="0"/>
                </a:lnTo>
                <a:lnTo>
                  <a:pt x="2400530" y="2200806"/>
                </a:lnTo>
                <a:lnTo>
                  <a:pt x="0" y="2200806"/>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9" name="Freeform 9"/>
          <p:cNvSpPr/>
          <p:nvPr/>
        </p:nvSpPr>
        <p:spPr>
          <a:xfrm rot="-580242">
            <a:off x="-235735" y="-222455"/>
            <a:ext cx="1308391" cy="1705248"/>
          </a:xfrm>
          <a:custGeom>
            <a:avLst/>
            <a:gdLst/>
            <a:ahLst/>
            <a:cxnLst/>
            <a:rect l="l" t="t" r="r" b="b"/>
            <a:pathLst>
              <a:path w="1308391" h="1705248">
                <a:moveTo>
                  <a:pt x="0" y="0"/>
                </a:moveTo>
                <a:lnTo>
                  <a:pt x="1308390" y="0"/>
                </a:lnTo>
                <a:lnTo>
                  <a:pt x="1308390" y="1705249"/>
                </a:lnTo>
                <a:lnTo>
                  <a:pt x="0" y="1705249"/>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sp>
        <p:nvSpPr>
          <p:cNvPr id="10" name="Freeform 10"/>
          <p:cNvSpPr/>
          <p:nvPr/>
        </p:nvSpPr>
        <p:spPr>
          <a:xfrm rot="875136">
            <a:off x="16741443" y="-74937"/>
            <a:ext cx="1745753" cy="2207274"/>
          </a:xfrm>
          <a:custGeom>
            <a:avLst/>
            <a:gdLst/>
            <a:ahLst/>
            <a:cxnLst/>
            <a:rect l="l" t="t" r="r" b="b"/>
            <a:pathLst>
              <a:path w="1745753" h="2207274">
                <a:moveTo>
                  <a:pt x="0" y="0"/>
                </a:moveTo>
                <a:lnTo>
                  <a:pt x="1745753" y="0"/>
                </a:lnTo>
                <a:lnTo>
                  <a:pt x="1745753" y="2207274"/>
                </a:lnTo>
                <a:lnTo>
                  <a:pt x="0" y="2207274"/>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sp>
      <p:sp>
        <p:nvSpPr>
          <p:cNvPr id="11" name="Freeform 11"/>
          <p:cNvSpPr/>
          <p:nvPr/>
        </p:nvSpPr>
        <p:spPr>
          <a:xfrm>
            <a:off x="1534232" y="2972114"/>
            <a:ext cx="14629772" cy="7314886"/>
          </a:xfrm>
          <a:custGeom>
            <a:avLst/>
            <a:gdLst/>
            <a:ahLst/>
            <a:cxnLst/>
            <a:rect l="l" t="t" r="r" b="b"/>
            <a:pathLst>
              <a:path w="14629772" h="7314886">
                <a:moveTo>
                  <a:pt x="0" y="0"/>
                </a:moveTo>
                <a:lnTo>
                  <a:pt x="14629772" y="0"/>
                </a:lnTo>
                <a:lnTo>
                  <a:pt x="14629772" y="7314886"/>
                </a:lnTo>
                <a:lnTo>
                  <a:pt x="0" y="7314886"/>
                </a:lnTo>
                <a:lnTo>
                  <a:pt x="0" y="0"/>
                </a:lnTo>
                <a:close/>
              </a:path>
            </a:pathLst>
          </a:custGeom>
          <a:blipFill>
            <a:blip r:embed="rId20"/>
            <a:stretch>
              <a:fillRect/>
            </a:stretch>
          </a:blipFill>
        </p:spPr>
      </p:sp>
      <p:sp>
        <p:nvSpPr>
          <p:cNvPr id="12" name="TextBox 12"/>
          <p:cNvSpPr txBox="1"/>
          <p:nvPr/>
        </p:nvSpPr>
        <p:spPr>
          <a:xfrm>
            <a:off x="2721104" y="95310"/>
            <a:ext cx="11136472" cy="2823718"/>
          </a:xfrm>
          <a:prstGeom prst="rect">
            <a:avLst/>
          </a:prstGeom>
        </p:spPr>
        <p:txBody>
          <a:bodyPr lIns="0" tIns="0" rIns="0" bIns="0" rtlCol="0" anchor="t">
            <a:spAutoFit/>
          </a:bodyPr>
          <a:lstStyle/>
          <a:p>
            <a:pPr algn="ctr">
              <a:lnSpc>
                <a:spcPts val="5335"/>
              </a:lnSpc>
            </a:pPr>
            <a:r>
              <a:rPr lang="en-US" sz="4599" b="1" spc="-298">
                <a:solidFill>
                  <a:srgbClr val="000000"/>
                </a:solidFill>
                <a:latin typeface="Gaegu Bold"/>
                <a:ea typeface="Gaegu Bold"/>
                <a:cs typeface="Gaegu Bold"/>
                <a:sym typeface="Gaegu Bold"/>
              </a:rPr>
              <a:t>Insight 4.</a:t>
            </a:r>
          </a:p>
          <a:p>
            <a:pPr algn="ctr">
              <a:lnSpc>
                <a:spcPts val="5335"/>
              </a:lnSpc>
            </a:pPr>
            <a:r>
              <a:rPr lang="en-US" sz="4599" b="1" spc="-298">
                <a:solidFill>
                  <a:srgbClr val="000000"/>
                </a:solidFill>
                <a:latin typeface="Gaegu Bold"/>
                <a:ea typeface="Gaegu Bold"/>
                <a:cs typeface="Gaegu Bold"/>
                <a:sym typeface="Gaegu Bold"/>
              </a:rPr>
              <a:t>Growth Rate of domestic tourists in India</a:t>
            </a:r>
          </a:p>
          <a:p>
            <a:pPr algn="ctr">
              <a:lnSpc>
                <a:spcPts val="5335"/>
              </a:lnSpc>
            </a:pPr>
            <a:r>
              <a:rPr lang="en-US" sz="4599" b="1" spc="-298">
                <a:solidFill>
                  <a:srgbClr val="000000"/>
                </a:solidFill>
                <a:latin typeface="Gaegu Bold"/>
                <a:ea typeface="Gaegu Bold"/>
                <a:cs typeface="Gaegu Bold"/>
                <a:sym typeface="Gaegu Bold"/>
              </a:rPr>
              <a:t> vs</a:t>
            </a:r>
          </a:p>
          <a:p>
            <a:pPr marL="0" lvl="0" indent="0" algn="ctr">
              <a:lnSpc>
                <a:spcPts val="5335"/>
              </a:lnSpc>
              <a:spcBef>
                <a:spcPct val="0"/>
              </a:spcBef>
            </a:pPr>
            <a:r>
              <a:rPr lang="en-US" sz="4599" b="1" spc="-298">
                <a:solidFill>
                  <a:srgbClr val="000000"/>
                </a:solidFill>
                <a:latin typeface="Gaegu Bold"/>
                <a:ea typeface="Gaegu Bold"/>
                <a:cs typeface="Gaegu Bold"/>
                <a:sym typeface="Gaegu Bold"/>
              </a:rPr>
              <a:t> Growth rate of international tourist in India.</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129</TotalTime>
  <Words>749</Words>
  <Application>Microsoft Office PowerPoint</Application>
  <PresentationFormat>Custom</PresentationFormat>
  <Paragraphs>74</Paragraphs>
  <Slides>15</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Gaegu Bold</vt:lpstr>
      <vt:lpstr>Arial</vt:lpstr>
      <vt:lpstr>Calibri</vt:lpstr>
      <vt:lpstr>Lazydog</vt:lpstr>
      <vt:lpstr>Gaegu</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and Yellow Illustrative Travel Journal Presentation</dc:title>
  <cp:lastModifiedBy>Abhishek Dubey</cp:lastModifiedBy>
  <cp:revision>4</cp:revision>
  <dcterms:created xsi:type="dcterms:W3CDTF">2006-08-16T00:00:00Z</dcterms:created>
  <dcterms:modified xsi:type="dcterms:W3CDTF">2024-11-29T08:00:42Z</dcterms:modified>
  <dc:identifier>DAGXbi5n12s</dc:identifier>
</cp:coreProperties>
</file>